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nonymous Pro" panose="02060609030202000504" pitchFamily="49" charset="0"/>
      <p:regular r:id="rId14"/>
    </p:embeddedFont>
    <p:embeddedFont>
      <p:font typeface="Anonymous Pro Bold" panose="02060809030202000504" pitchFamily="49" charset="0"/>
      <p:regular r:id="rId15"/>
      <p:bold r:id="rId16"/>
    </p:embeddedFont>
    <p:embeddedFont>
      <p:font typeface="Anonymous Pro Italics" panose="02060609030202000504" pitchFamily="49" charset="0"/>
      <p:regular r:id="rId17"/>
      <p:italic r:id="rId18"/>
    </p:embeddedFont>
    <p:embeddedFont>
      <p:font typeface="Bicubik" panose="02000503020000020004"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02" autoAdjust="0"/>
  </p:normalViewPr>
  <p:slideViewPr>
    <p:cSldViewPr>
      <p:cViewPr varScale="1">
        <p:scale>
          <a:sx n="74" d="100"/>
          <a:sy n="74" d="100"/>
        </p:scale>
        <p:origin x="104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1998 lors d'une course de voilier en Australie, la présence d'un bateau spectateur non autorisé a déclencher une collision, coûtant la vie à plusieurs personnes.</a:t>
            </a:r>
          </a:p>
          <a:p>
            <a:r>
              <a:rPr lang="en-US"/>
              <a:t>Ce phénomène qui assez récurrent lors des régates peu être évité en utilisant le drone de surface que nous avons développer afin de surveiller une zone maritime et de communiquer la position en temps réel de bateaux intrus !</a:t>
            </a:r>
          </a:p>
          <a:p>
            <a:endParaRPr lang="en-US"/>
          </a:p>
          <a:p>
            <a:endParaRPr lang="en-US"/>
          </a:p>
          <a:p>
            <a:endParaRPr lang="en-US"/>
          </a:p>
          <a:p>
            <a:r>
              <a:rPr lang="en-US"/>
              <a:t>Comment sécuriser un espace marin à l'aide d'un drone de surface ?</a:t>
            </a:r>
          </a:p>
          <a:p>
            <a:r>
              <a:rPr lang="en-US"/>
              <a:t>Pour répondre à cette problèmatique, nous avons eu besoin de développer un système de navigation efficace ainsi qu'un moyen de réperer des ennemis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Derrière ce projet, nous sommes trois étudiants de l'école 42 en 2ème année. L'école 42 est une école d'informatique innovante fondé par Xavier Niel, proposant une pédagogie par projet et un apprentissage entre paires.</a:t>
            </a:r>
          </a:p>
          <a:p>
            <a:r>
              <a:rPr lang="en-US"/>
              <a:t>À titre d'exemple, AquaBot ressemble beaucoup au type de projet que nous avons dans notre cursus.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Tout au long de notre cursus </a:t>
            </a:r>
          </a:p>
          <a:p>
            <a:r>
              <a:rPr lang="en-US"/>
              <a:t> -&gt; habitude d'arriver sur projet totalement nouveau</a:t>
            </a:r>
          </a:p>
          <a:p>
            <a:r>
              <a:rPr lang="en-US"/>
              <a:t>-&gt; Etablir problématiques</a:t>
            </a:r>
          </a:p>
          <a:p>
            <a:endParaRPr lang="en-US"/>
          </a:p>
          <a:p>
            <a:r>
              <a:rPr lang="en-US"/>
              <a:t>Extraction 3 grands axes de problématique</a:t>
            </a:r>
          </a:p>
          <a:p>
            <a:endParaRPr lang="en-US"/>
          </a:p>
          <a:p>
            <a:r>
              <a:rPr lang="en-US"/>
              <a:t>Privilégier module navigation / poursuite -&gt; par contrainte de temps (choix stratégique)</a:t>
            </a:r>
          </a:p>
          <a:p>
            <a:endParaRPr lang="en-US"/>
          </a:p>
          <a:p>
            <a:r>
              <a:rPr lang="en-US"/>
              <a:t>Pourquoi ?</a:t>
            </a:r>
          </a:p>
          <a:p>
            <a:r>
              <a:rPr lang="en-US"/>
              <a:t>2 axes essentiel bon déroulement simulation</a:t>
            </a:r>
          </a:p>
          <a:p>
            <a:r>
              <a:rPr lang="en-US"/>
              <a:t>Augmenter efficacité / fiabilité   -&gt; pas trop élargir zone recherche</a:t>
            </a:r>
          </a:p>
          <a:p>
            <a:endParaRPr lang="en-US"/>
          </a:p>
          <a:p>
            <a:r>
              <a:rPr lang="en-US"/>
              <a:t>Transition -&gt; presentation des 2 modules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Quand intervient ?</a:t>
            </a:r>
          </a:p>
          <a:p>
            <a:endParaRPr lang="en-US"/>
          </a:p>
          <a:p>
            <a:r>
              <a:rPr lang="en-US"/>
              <a:t>Déplacement point A à point B -&gt; prenant compte environnement (cartographie)</a:t>
            </a:r>
          </a:p>
          <a:p>
            <a:endParaRPr lang="en-US"/>
          </a:p>
          <a:p>
            <a:r>
              <a:rPr lang="en-US"/>
              <a:t>Capable trouver rapidement et emprunter chemin + court pour USV</a:t>
            </a:r>
          </a:p>
          <a:p>
            <a:endParaRPr lang="en-US"/>
          </a:p>
          <a:p>
            <a:r>
              <a:rPr lang="en-US"/>
              <a:t>Explication schéma:</a:t>
            </a:r>
          </a:p>
          <a:p>
            <a:r>
              <a:rPr lang="en-US"/>
              <a:t>Calcul tous chemins possible</a:t>
            </a:r>
          </a:p>
          <a:p>
            <a:r>
              <a:rPr lang="en-US"/>
              <a:t>-&gt; Détermination chemin optimal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Intervention en arrière plan</a:t>
            </a:r>
          </a:p>
          <a:p>
            <a:endParaRPr lang="en-US"/>
          </a:p>
          <a:p>
            <a:r>
              <a:rPr lang="en-US"/>
              <a:t>Objectif: estimation distance position</a:t>
            </a:r>
          </a:p>
          <a:p>
            <a:r>
              <a:rPr lang="en-US"/>
              <a:t>-&gt; utilisation de la camera et du lidar</a:t>
            </a:r>
          </a:p>
          <a:p>
            <a:endParaRPr lang="en-US"/>
          </a:p>
          <a:p>
            <a:r>
              <a:rPr lang="en-US"/>
              <a:t>Premiere approche utilisation d'une IA</a:t>
            </a:r>
          </a:p>
          <a:p>
            <a:r>
              <a:rPr lang="en-US"/>
              <a:t>-&gt; trop imprecis</a:t>
            </a:r>
          </a:p>
          <a:p>
            <a:r>
              <a:rPr lang="en-US"/>
              <a:t>-&gt; trop peu de temps pour entrainer le modele</a:t>
            </a:r>
          </a:p>
          <a:p>
            <a:endParaRPr lang="en-US"/>
          </a:p>
          <a:p>
            <a:r>
              <a:rPr lang="en-US"/>
              <a:t>Baser sur la detection de couleurs</a:t>
            </a:r>
          </a:p>
          <a:p>
            <a:endParaRPr lang="en-US"/>
          </a:p>
          <a:p>
            <a:r>
              <a:rPr lang="en-US"/>
              <a:t>Capable de detecter la menace a plus d'une centaine de mettre</a:t>
            </a:r>
          </a:p>
          <a:p>
            <a:endParaRPr lang="en-US"/>
          </a:p>
          <a:p>
            <a:r>
              <a:rPr lang="en-US"/>
              <a:t>Elimination de faux positifs</a:t>
            </a:r>
          </a:p>
          <a:p>
            <a:r>
              <a:rPr lang="en-US"/>
              <a:t>-&gt; précision</a:t>
            </a:r>
          </a:p>
          <a:p>
            <a:endParaRPr lang="en-US"/>
          </a:p>
          <a:p>
            <a:r>
              <a:rPr lang="en-US"/>
              <a:t>Explication des images sur la diapo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Habitude du travail de groupe</a:t>
            </a:r>
          </a:p>
          <a:p>
            <a:r>
              <a:rPr lang="en-US"/>
              <a:t>-&gt; repartition des taches naturellement</a:t>
            </a:r>
          </a:p>
          <a:p>
            <a:endParaRPr lang="en-US"/>
          </a:p>
          <a:p>
            <a:r>
              <a:rPr lang="en-US"/>
              <a:t>2 premières semaines</a:t>
            </a:r>
          </a:p>
          <a:p>
            <a:r>
              <a:rPr lang="en-US"/>
              <a:t>-&gt; ensemble (prise en main de l'environnement, choix stratégiques)</a:t>
            </a:r>
          </a:p>
          <a:p>
            <a:endParaRPr lang="en-US"/>
          </a:p>
          <a:p>
            <a:r>
              <a:rPr lang="en-US"/>
              <a:t>Développement des modules principaux</a:t>
            </a:r>
          </a:p>
          <a:p>
            <a:r>
              <a:rPr lang="en-US"/>
              <a:t>-&gt; 2 personnes Perception</a:t>
            </a:r>
          </a:p>
          <a:p>
            <a:r>
              <a:rPr lang="en-US"/>
              <a:t>-&gt; 1 personnes Algo recherche de chemin</a:t>
            </a:r>
          </a:p>
          <a:p>
            <a:endParaRPr lang="en-US"/>
          </a:p>
          <a:p>
            <a:r>
              <a:rPr lang="en-US"/>
              <a:t>Modules quasiment fini</a:t>
            </a:r>
          </a:p>
          <a:p>
            <a:r>
              <a:rPr lang="en-US"/>
              <a:t>-&gt; Optimisation</a:t>
            </a:r>
          </a:p>
          <a:p>
            <a:r>
              <a:rPr lang="en-US"/>
              <a:t>-&gt; Relecture du code</a:t>
            </a:r>
          </a:p>
          <a:p>
            <a:r>
              <a:rPr lang="en-US"/>
              <a:t>-&gt; Redaction de la documentation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Fluidifier la transition entre le ralliement de la bouée et la poursuite de l'ennemi</a:t>
            </a:r>
          </a:p>
          <a:p>
            <a:r>
              <a:rPr lang="en-US"/>
              <a:t>- Série de tests pour améliorer la fiabilité de notre USV dans un développement futur</a:t>
            </a:r>
          </a:p>
          <a:p>
            <a:r>
              <a:rPr lang="en-US"/>
              <a:t>- Mettre en place des sécurités qui nous permettrait d'être autonome dans un environnement inconnu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conclure</a:t>
            </a:r>
          </a:p>
          <a:p>
            <a:r>
              <a:rPr lang="en-US"/>
              <a:t>Nous avons particulièrement  apprécier ce projet</a:t>
            </a:r>
          </a:p>
          <a:p>
            <a:endParaRPr lang="en-US"/>
          </a:p>
          <a:p>
            <a:r>
              <a:rPr lang="en-US"/>
              <a:t>Premier aperçu du milieu maritime</a:t>
            </a:r>
          </a:p>
          <a:p>
            <a:r>
              <a:rPr lang="en-US"/>
              <a:t>-&gt; Sa complexité du domaine maritime nous donne envie d'approfondir nos connaissances sur le sujet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5.sv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2.pn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9.jpeg"/><Relationship Id="rId4" Type="http://schemas.openxmlformats.org/officeDocument/2006/relationships/image" Target="../media/image2.png"/><Relationship Id="rId9"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1154625" y="0"/>
            <a:ext cx="7133375" cy="10287000"/>
          </a:xfrm>
          <a:custGeom>
            <a:avLst/>
            <a:gdLst/>
            <a:ahLst/>
            <a:cxnLst/>
            <a:rect l="l" t="t" r="r" b="b"/>
            <a:pathLst>
              <a:path w="7133375" h="10287000">
                <a:moveTo>
                  <a:pt x="7133375" y="0"/>
                </a:moveTo>
                <a:lnTo>
                  <a:pt x="0" y="0"/>
                </a:lnTo>
                <a:lnTo>
                  <a:pt x="0" y="10287000"/>
                </a:lnTo>
                <a:lnTo>
                  <a:pt x="7133375" y="10287000"/>
                </a:lnTo>
                <a:lnTo>
                  <a:pt x="7133375" y="0"/>
                </a:lnTo>
                <a:close/>
              </a:path>
            </a:pathLst>
          </a:custGeom>
          <a:blipFill>
            <a:blip r:embed="rId3"/>
            <a:stretch>
              <a:fillRect r="-24260"/>
            </a:stretch>
          </a:blipFill>
        </p:spPr>
        <p:txBody>
          <a:bodyPr/>
          <a:lstStyle/>
          <a:p>
            <a:endParaRPr lang="fr-FR"/>
          </a:p>
        </p:txBody>
      </p:sp>
      <p:sp>
        <p:nvSpPr>
          <p:cNvPr id="3" name="Freeform 3"/>
          <p:cNvSpPr/>
          <p:nvPr/>
        </p:nvSpPr>
        <p:spPr>
          <a:xfrm>
            <a:off x="11074793" y="-73585"/>
            <a:ext cx="10434170" cy="10434170"/>
          </a:xfrm>
          <a:custGeom>
            <a:avLst/>
            <a:gdLst/>
            <a:ahLst/>
            <a:cxnLst/>
            <a:rect l="l" t="t" r="r" b="b"/>
            <a:pathLst>
              <a:path w="10434170" h="10434170">
                <a:moveTo>
                  <a:pt x="0" y="0"/>
                </a:moveTo>
                <a:lnTo>
                  <a:pt x="10434170" y="0"/>
                </a:lnTo>
                <a:lnTo>
                  <a:pt x="10434170" y="10434170"/>
                </a:lnTo>
                <a:lnTo>
                  <a:pt x="0" y="10434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a:off x="863359" y="3790737"/>
            <a:ext cx="10071341" cy="2981735"/>
            <a:chOff x="0" y="0"/>
            <a:chExt cx="13428455" cy="3975647"/>
          </a:xfrm>
        </p:grpSpPr>
        <p:sp>
          <p:nvSpPr>
            <p:cNvPr id="5" name="AutoShape 5"/>
            <p:cNvSpPr/>
            <p:nvPr/>
          </p:nvSpPr>
          <p:spPr>
            <a:xfrm>
              <a:off x="0" y="3799848"/>
              <a:ext cx="13428455" cy="175798"/>
            </a:xfrm>
            <a:prstGeom prst="rect">
              <a:avLst/>
            </a:prstGeom>
            <a:solidFill>
              <a:srgbClr val="191919"/>
            </a:solidFill>
          </p:spPr>
          <p:txBody>
            <a:bodyPr/>
            <a:lstStyle/>
            <a:p>
              <a:endParaRPr lang="fr-FR"/>
            </a:p>
          </p:txBody>
        </p:sp>
        <p:sp>
          <p:nvSpPr>
            <p:cNvPr id="6" name="TextBox 6"/>
            <p:cNvSpPr txBox="1"/>
            <p:nvPr/>
          </p:nvSpPr>
          <p:spPr>
            <a:xfrm>
              <a:off x="0" y="114300"/>
              <a:ext cx="13428455" cy="3279148"/>
            </a:xfrm>
            <a:prstGeom prst="rect">
              <a:avLst/>
            </a:prstGeom>
          </p:spPr>
          <p:txBody>
            <a:bodyPr lIns="0" tIns="0" rIns="0" bIns="0" rtlCol="0" anchor="t">
              <a:spAutoFit/>
            </a:bodyPr>
            <a:lstStyle/>
            <a:p>
              <a:pPr>
                <a:lnSpc>
                  <a:spcPts val="9360"/>
                </a:lnSpc>
              </a:pPr>
              <a:r>
                <a:rPr lang="en-US" sz="9000">
                  <a:solidFill>
                    <a:srgbClr val="191919"/>
                  </a:solidFill>
                  <a:latin typeface="Bicubik"/>
                </a:rPr>
                <a:t>AQUA.BOT TEAM 42 LYON</a:t>
              </a:r>
            </a:p>
          </p:txBody>
        </p:sp>
      </p:grpSp>
      <p:grpSp>
        <p:nvGrpSpPr>
          <p:cNvPr id="7" name="Group 7"/>
          <p:cNvGrpSpPr/>
          <p:nvPr/>
        </p:nvGrpSpPr>
        <p:grpSpPr>
          <a:xfrm>
            <a:off x="1028700" y="8810893"/>
            <a:ext cx="7622991" cy="447407"/>
            <a:chOff x="0" y="0"/>
            <a:chExt cx="10163988" cy="596543"/>
          </a:xfrm>
        </p:grpSpPr>
        <p:sp>
          <p:nvSpPr>
            <p:cNvPr id="8" name="Freeform 8"/>
            <p:cNvSpPr/>
            <p:nvPr/>
          </p:nvSpPr>
          <p:spPr>
            <a:xfrm>
              <a:off x="0" y="24453"/>
              <a:ext cx="274167" cy="547637"/>
            </a:xfrm>
            <a:custGeom>
              <a:avLst/>
              <a:gdLst/>
              <a:ahLst/>
              <a:cxnLst/>
              <a:rect l="l" t="t" r="r" b="b"/>
              <a:pathLst>
                <a:path w="274167" h="547637">
                  <a:moveTo>
                    <a:pt x="0" y="0"/>
                  </a:moveTo>
                  <a:lnTo>
                    <a:pt x="274167" y="0"/>
                  </a:lnTo>
                  <a:lnTo>
                    <a:pt x="274167" y="547637"/>
                  </a:lnTo>
                  <a:lnTo>
                    <a:pt x="0" y="5476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TextBox 9"/>
            <p:cNvSpPr txBox="1"/>
            <p:nvPr/>
          </p:nvSpPr>
          <p:spPr>
            <a:xfrm>
              <a:off x="1320800" y="-57150"/>
              <a:ext cx="8843188" cy="653693"/>
            </a:xfrm>
            <a:prstGeom prst="rect">
              <a:avLst/>
            </a:prstGeom>
          </p:spPr>
          <p:txBody>
            <a:bodyPr lIns="0" tIns="0" rIns="0" bIns="0" rtlCol="0" anchor="t">
              <a:spAutoFit/>
            </a:bodyPr>
            <a:lstStyle/>
            <a:p>
              <a:pPr>
                <a:lnSpc>
                  <a:spcPts val="4197"/>
                </a:lnSpc>
                <a:spcBef>
                  <a:spcPct val="0"/>
                </a:spcBef>
              </a:pPr>
              <a:r>
                <a:rPr lang="en-US" sz="2998">
                  <a:solidFill>
                    <a:srgbClr val="191919"/>
                  </a:solidFill>
                  <a:latin typeface="Anonymous Pro"/>
                </a:rPr>
                <a:t>Technocampus 2023</a:t>
              </a:r>
            </a:p>
          </p:txBody>
        </p:sp>
      </p:grpSp>
      <p:sp>
        <p:nvSpPr>
          <p:cNvPr id="10" name="TextBox 10"/>
          <p:cNvSpPr txBox="1"/>
          <p:nvPr/>
        </p:nvSpPr>
        <p:spPr>
          <a:xfrm>
            <a:off x="1028700" y="1171983"/>
            <a:ext cx="6632391" cy="408693"/>
          </a:xfrm>
          <a:prstGeom prst="rect">
            <a:avLst/>
          </a:prstGeom>
        </p:spPr>
        <p:txBody>
          <a:bodyPr lIns="0" tIns="0" rIns="0" bIns="0" rtlCol="0" anchor="t">
            <a:spAutoFit/>
          </a:bodyPr>
          <a:lstStyle/>
          <a:p>
            <a:pPr>
              <a:lnSpc>
                <a:spcPts val="3359"/>
              </a:lnSpc>
              <a:spcBef>
                <a:spcPct val="0"/>
              </a:spcBef>
            </a:pPr>
            <a:r>
              <a:rPr lang="en-US" sz="2400" spc="192">
                <a:solidFill>
                  <a:srgbClr val="191919"/>
                </a:solidFill>
                <a:latin typeface="Anonymous Pro"/>
              </a:rPr>
              <a:t>AQUA.BOT PRÉSENTATION</a:t>
            </a:r>
          </a:p>
        </p:txBody>
      </p:sp>
      <p:grpSp>
        <p:nvGrpSpPr>
          <p:cNvPr id="11" name="Group 11"/>
          <p:cNvGrpSpPr/>
          <p:nvPr/>
        </p:nvGrpSpPr>
        <p:grpSpPr>
          <a:xfrm>
            <a:off x="16880099" y="1089288"/>
            <a:ext cx="758402" cy="8108537"/>
            <a:chOff x="0" y="0"/>
            <a:chExt cx="1011203" cy="10811383"/>
          </a:xfrm>
        </p:grpSpPr>
        <p:sp>
          <p:nvSpPr>
            <p:cNvPr id="12" name="AutoShape 12"/>
            <p:cNvSpPr/>
            <p:nvPr/>
          </p:nvSpPr>
          <p:spPr>
            <a:xfrm>
              <a:off x="486551" y="0"/>
              <a:ext cx="38100" cy="4013200"/>
            </a:xfrm>
            <a:prstGeom prst="rect">
              <a:avLst/>
            </a:prstGeom>
            <a:solidFill>
              <a:srgbClr val="191919"/>
            </a:solidFill>
          </p:spPr>
          <p:txBody>
            <a:bodyPr/>
            <a:lstStyle/>
            <a:p>
              <a:endParaRPr lang="fr-FR"/>
            </a:p>
          </p:txBody>
        </p:sp>
        <p:sp>
          <p:nvSpPr>
            <p:cNvPr id="13" name="TextBox 13"/>
            <p:cNvSpPr txBox="1"/>
            <p:nvPr/>
          </p:nvSpPr>
          <p:spPr>
            <a:xfrm>
              <a:off x="0" y="5050270"/>
              <a:ext cx="1011203" cy="653693"/>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01</a:t>
              </a:r>
            </a:p>
          </p:txBody>
        </p:sp>
        <p:sp>
          <p:nvSpPr>
            <p:cNvPr id="14" name="AutoShape 14"/>
            <p:cNvSpPr/>
            <p:nvPr/>
          </p:nvSpPr>
          <p:spPr>
            <a:xfrm>
              <a:off x="486551" y="6798183"/>
              <a:ext cx="38100" cy="4013200"/>
            </a:xfrm>
            <a:prstGeom prst="rect">
              <a:avLst/>
            </a:prstGeom>
            <a:solidFill>
              <a:srgbClr val="191919"/>
            </a:solidFill>
          </p:spPr>
          <p:txBody>
            <a:bodyPr/>
            <a:lstStyle/>
            <a:p>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4412" y="1052552"/>
            <a:ext cx="28575" cy="3009900"/>
          </a:xfrm>
          <a:prstGeom prst="rect">
            <a:avLst/>
          </a:prstGeom>
          <a:solidFill>
            <a:srgbClr val="191919"/>
          </a:solidFill>
        </p:spPr>
        <p:txBody>
          <a:bodyPr/>
          <a:lstStyle/>
          <a:p>
            <a:endParaRPr lang="fr-FR"/>
          </a:p>
        </p:txBody>
      </p:sp>
      <p:sp>
        <p:nvSpPr>
          <p:cNvPr id="3" name="AutoShape 3"/>
          <p:cNvSpPr/>
          <p:nvPr/>
        </p:nvSpPr>
        <p:spPr>
          <a:xfrm>
            <a:off x="1014412" y="6151189"/>
            <a:ext cx="28575" cy="3009900"/>
          </a:xfrm>
          <a:prstGeom prst="rect">
            <a:avLst/>
          </a:prstGeom>
          <a:solidFill>
            <a:srgbClr val="191919"/>
          </a:solidFill>
        </p:spPr>
        <p:txBody>
          <a:bodyPr/>
          <a:lstStyle/>
          <a:p>
            <a:endParaRPr lang="fr-FR"/>
          </a:p>
        </p:txBody>
      </p:sp>
      <p:sp>
        <p:nvSpPr>
          <p:cNvPr id="4" name="Freeform 4"/>
          <p:cNvSpPr/>
          <p:nvPr/>
        </p:nvSpPr>
        <p:spPr>
          <a:xfrm>
            <a:off x="17053675" y="8750361"/>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5" name="Group 5"/>
          <p:cNvGrpSpPr/>
          <p:nvPr/>
        </p:nvGrpSpPr>
        <p:grpSpPr>
          <a:xfrm>
            <a:off x="1768697" y="686378"/>
            <a:ext cx="8966636" cy="1137227"/>
            <a:chOff x="0" y="0"/>
            <a:chExt cx="11955514" cy="1516302"/>
          </a:xfrm>
        </p:grpSpPr>
        <p:sp>
          <p:nvSpPr>
            <p:cNvPr id="6" name="AutoShape 6"/>
            <p:cNvSpPr/>
            <p:nvPr/>
          </p:nvSpPr>
          <p:spPr>
            <a:xfrm>
              <a:off x="0" y="1345954"/>
              <a:ext cx="4941138" cy="170349"/>
            </a:xfrm>
            <a:prstGeom prst="rect">
              <a:avLst/>
            </a:prstGeom>
            <a:solidFill>
              <a:srgbClr val="191919"/>
            </a:solidFill>
          </p:spPr>
          <p:txBody>
            <a:bodyPr/>
            <a:lstStyle/>
            <a:p>
              <a:endParaRPr lang="fr-FR"/>
            </a:p>
          </p:txBody>
        </p:sp>
        <p:sp>
          <p:nvSpPr>
            <p:cNvPr id="7" name="TextBox 7"/>
            <p:cNvSpPr txBox="1"/>
            <p:nvPr/>
          </p:nvSpPr>
          <p:spPr>
            <a:xfrm>
              <a:off x="0" y="57150"/>
              <a:ext cx="11955514" cy="954617"/>
            </a:xfrm>
            <a:prstGeom prst="rect">
              <a:avLst/>
            </a:prstGeom>
          </p:spPr>
          <p:txBody>
            <a:bodyPr lIns="0" tIns="0" rIns="0" bIns="0" rtlCol="0" anchor="t">
              <a:spAutoFit/>
            </a:bodyPr>
            <a:lstStyle/>
            <a:p>
              <a:pPr>
                <a:lnSpc>
                  <a:spcPts val="5200"/>
                </a:lnSpc>
              </a:pPr>
              <a:r>
                <a:rPr lang="en-US" sz="5000">
                  <a:solidFill>
                    <a:srgbClr val="191919"/>
                  </a:solidFill>
                  <a:latin typeface="Bicubik"/>
                </a:rPr>
                <a:t>ANNEXES</a:t>
              </a:r>
            </a:p>
          </p:txBody>
        </p:sp>
      </p:grpSp>
      <p:sp>
        <p:nvSpPr>
          <p:cNvPr id="8" name="TextBox 8"/>
          <p:cNvSpPr txBox="1"/>
          <p:nvPr/>
        </p:nvSpPr>
        <p:spPr>
          <a:xfrm>
            <a:off x="649499" y="4825967"/>
            <a:ext cx="758402" cy="504557"/>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10</a:t>
            </a:r>
          </a:p>
        </p:txBody>
      </p:sp>
      <p:sp>
        <p:nvSpPr>
          <p:cNvPr id="9" name="TextBox 9"/>
          <p:cNvSpPr txBox="1"/>
          <p:nvPr/>
        </p:nvSpPr>
        <p:spPr>
          <a:xfrm rot="5400000">
            <a:off x="13568895" y="4379302"/>
            <a:ext cx="7007629" cy="354131"/>
          </a:xfrm>
          <a:prstGeom prst="rect">
            <a:avLst/>
          </a:prstGeom>
        </p:spPr>
        <p:txBody>
          <a:bodyPr lIns="0" tIns="0" rIns="0" bIns="0" rtlCol="0" anchor="t">
            <a:spAutoFit/>
          </a:bodyPr>
          <a:lstStyle/>
          <a:p>
            <a:pPr>
              <a:lnSpc>
                <a:spcPts val="2640"/>
              </a:lnSpc>
            </a:pPr>
            <a:r>
              <a:rPr lang="en-US" sz="2400" spc="192">
                <a:solidFill>
                  <a:srgbClr val="191919"/>
                </a:solidFill>
                <a:latin typeface="Anonymous Pro"/>
              </a:rPr>
              <a:t>AQUA.BOT PRÉSENTATION</a:t>
            </a:r>
          </a:p>
        </p:txBody>
      </p:sp>
      <p:grpSp>
        <p:nvGrpSpPr>
          <p:cNvPr id="10" name="Group 10"/>
          <p:cNvGrpSpPr/>
          <p:nvPr/>
        </p:nvGrpSpPr>
        <p:grpSpPr>
          <a:xfrm>
            <a:off x="9381603" y="2572316"/>
            <a:ext cx="6505520" cy="6000618"/>
            <a:chOff x="0" y="0"/>
            <a:chExt cx="8674027" cy="8000823"/>
          </a:xfrm>
        </p:grpSpPr>
        <p:sp>
          <p:nvSpPr>
            <p:cNvPr id="11" name="Freeform 11"/>
            <p:cNvSpPr/>
            <p:nvPr/>
          </p:nvSpPr>
          <p:spPr>
            <a:xfrm>
              <a:off x="0" y="0"/>
              <a:ext cx="8674027" cy="7317153"/>
            </a:xfrm>
            <a:custGeom>
              <a:avLst/>
              <a:gdLst/>
              <a:ahLst/>
              <a:cxnLst/>
              <a:rect l="l" t="t" r="r" b="b"/>
              <a:pathLst>
                <a:path w="8674027" h="7317153">
                  <a:moveTo>
                    <a:pt x="0" y="0"/>
                  </a:moveTo>
                  <a:lnTo>
                    <a:pt x="8674027" y="0"/>
                  </a:lnTo>
                  <a:lnTo>
                    <a:pt x="8674027" y="7317153"/>
                  </a:lnTo>
                  <a:lnTo>
                    <a:pt x="0" y="7317153"/>
                  </a:lnTo>
                  <a:lnTo>
                    <a:pt x="0" y="0"/>
                  </a:lnTo>
                  <a:close/>
                </a:path>
              </a:pathLst>
            </a:custGeom>
            <a:blipFill>
              <a:blip r:embed="rId4"/>
              <a:stretch>
                <a:fillRect l="-2167" r="-2669" b="-2410"/>
              </a:stretch>
            </a:blipFill>
          </p:spPr>
          <p:txBody>
            <a:bodyPr/>
            <a:lstStyle/>
            <a:p>
              <a:endParaRPr lang="fr-FR"/>
            </a:p>
          </p:txBody>
        </p:sp>
        <p:sp>
          <p:nvSpPr>
            <p:cNvPr id="12" name="TextBox 12"/>
            <p:cNvSpPr txBox="1"/>
            <p:nvPr/>
          </p:nvSpPr>
          <p:spPr>
            <a:xfrm>
              <a:off x="0" y="7507005"/>
              <a:ext cx="8674027" cy="493818"/>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Détection de faux positifs</a:t>
              </a:r>
            </a:p>
          </p:txBody>
        </p:sp>
      </p:grpSp>
      <p:grpSp>
        <p:nvGrpSpPr>
          <p:cNvPr id="13" name="Group 13"/>
          <p:cNvGrpSpPr/>
          <p:nvPr/>
        </p:nvGrpSpPr>
        <p:grpSpPr>
          <a:xfrm>
            <a:off x="1841911" y="2583307"/>
            <a:ext cx="6740769" cy="5989627"/>
            <a:chOff x="0" y="0"/>
            <a:chExt cx="8987692" cy="7986170"/>
          </a:xfrm>
        </p:grpSpPr>
        <p:sp>
          <p:nvSpPr>
            <p:cNvPr id="14" name="TextBox 14"/>
            <p:cNvSpPr txBox="1"/>
            <p:nvPr/>
          </p:nvSpPr>
          <p:spPr>
            <a:xfrm>
              <a:off x="0" y="7492351"/>
              <a:ext cx="8772695" cy="493818"/>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Détection de la menace à partir de la caméra </a:t>
              </a:r>
            </a:p>
          </p:txBody>
        </p:sp>
        <p:sp>
          <p:nvSpPr>
            <p:cNvPr id="15" name="Freeform 15"/>
            <p:cNvSpPr/>
            <p:nvPr/>
          </p:nvSpPr>
          <p:spPr>
            <a:xfrm>
              <a:off x="0" y="0"/>
              <a:ext cx="8987692" cy="7287846"/>
            </a:xfrm>
            <a:custGeom>
              <a:avLst/>
              <a:gdLst/>
              <a:ahLst/>
              <a:cxnLst/>
              <a:rect l="l" t="t" r="r" b="b"/>
              <a:pathLst>
                <a:path w="8987692" h="7287846">
                  <a:moveTo>
                    <a:pt x="0" y="0"/>
                  </a:moveTo>
                  <a:lnTo>
                    <a:pt x="8987692" y="0"/>
                  </a:lnTo>
                  <a:lnTo>
                    <a:pt x="8987692" y="7287846"/>
                  </a:lnTo>
                  <a:lnTo>
                    <a:pt x="0" y="7287846"/>
                  </a:lnTo>
                  <a:lnTo>
                    <a:pt x="0" y="0"/>
                  </a:lnTo>
                  <a:close/>
                </a:path>
              </a:pathLst>
            </a:custGeom>
            <a:blipFill>
              <a:blip r:embed="rId5"/>
              <a:stretch>
                <a:fillRect l="-2497" t="-1008" r="-1025" b="-1079"/>
              </a:stretch>
            </a:blipFill>
          </p:spPr>
          <p:txBody>
            <a:bodyPr/>
            <a:lstStyle/>
            <a:p>
              <a:endParaRPr lang="fr-F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4412" y="1052552"/>
            <a:ext cx="28575" cy="3009900"/>
          </a:xfrm>
          <a:prstGeom prst="rect">
            <a:avLst/>
          </a:prstGeom>
          <a:solidFill>
            <a:srgbClr val="191919"/>
          </a:solidFill>
        </p:spPr>
        <p:txBody>
          <a:bodyPr/>
          <a:lstStyle/>
          <a:p>
            <a:endParaRPr lang="fr-FR"/>
          </a:p>
        </p:txBody>
      </p:sp>
      <p:sp>
        <p:nvSpPr>
          <p:cNvPr id="3" name="AutoShape 3"/>
          <p:cNvSpPr/>
          <p:nvPr/>
        </p:nvSpPr>
        <p:spPr>
          <a:xfrm>
            <a:off x="1014412" y="6151189"/>
            <a:ext cx="28575" cy="3009900"/>
          </a:xfrm>
          <a:prstGeom prst="rect">
            <a:avLst/>
          </a:prstGeom>
          <a:solidFill>
            <a:srgbClr val="191919"/>
          </a:solidFill>
        </p:spPr>
        <p:txBody>
          <a:bodyPr/>
          <a:lstStyle/>
          <a:p>
            <a:endParaRPr lang="fr-FR"/>
          </a:p>
        </p:txBody>
      </p:sp>
      <p:sp>
        <p:nvSpPr>
          <p:cNvPr id="4" name="Freeform 4"/>
          <p:cNvSpPr/>
          <p:nvPr/>
        </p:nvSpPr>
        <p:spPr>
          <a:xfrm>
            <a:off x="17053675" y="8750361"/>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5" name="Group 5"/>
          <p:cNvGrpSpPr/>
          <p:nvPr/>
        </p:nvGrpSpPr>
        <p:grpSpPr>
          <a:xfrm>
            <a:off x="1768697" y="686378"/>
            <a:ext cx="8966636" cy="1137227"/>
            <a:chOff x="0" y="0"/>
            <a:chExt cx="11955514" cy="1516302"/>
          </a:xfrm>
        </p:grpSpPr>
        <p:sp>
          <p:nvSpPr>
            <p:cNvPr id="6" name="AutoShape 6"/>
            <p:cNvSpPr/>
            <p:nvPr/>
          </p:nvSpPr>
          <p:spPr>
            <a:xfrm>
              <a:off x="0" y="1345954"/>
              <a:ext cx="4941138" cy="170349"/>
            </a:xfrm>
            <a:prstGeom prst="rect">
              <a:avLst/>
            </a:prstGeom>
            <a:solidFill>
              <a:srgbClr val="191919"/>
            </a:solidFill>
          </p:spPr>
          <p:txBody>
            <a:bodyPr/>
            <a:lstStyle/>
            <a:p>
              <a:endParaRPr lang="fr-FR"/>
            </a:p>
          </p:txBody>
        </p:sp>
        <p:sp>
          <p:nvSpPr>
            <p:cNvPr id="7" name="TextBox 7"/>
            <p:cNvSpPr txBox="1"/>
            <p:nvPr/>
          </p:nvSpPr>
          <p:spPr>
            <a:xfrm>
              <a:off x="0" y="57150"/>
              <a:ext cx="11955514" cy="954617"/>
            </a:xfrm>
            <a:prstGeom prst="rect">
              <a:avLst/>
            </a:prstGeom>
          </p:spPr>
          <p:txBody>
            <a:bodyPr lIns="0" tIns="0" rIns="0" bIns="0" rtlCol="0" anchor="t">
              <a:spAutoFit/>
            </a:bodyPr>
            <a:lstStyle/>
            <a:p>
              <a:pPr>
                <a:lnSpc>
                  <a:spcPts val="5200"/>
                </a:lnSpc>
              </a:pPr>
              <a:r>
                <a:rPr lang="en-US" sz="5000">
                  <a:solidFill>
                    <a:srgbClr val="191919"/>
                  </a:solidFill>
                  <a:latin typeface="Bicubik"/>
                </a:rPr>
                <a:t>ANNEXES</a:t>
              </a:r>
            </a:p>
          </p:txBody>
        </p:sp>
      </p:grpSp>
      <p:sp>
        <p:nvSpPr>
          <p:cNvPr id="8" name="TextBox 8"/>
          <p:cNvSpPr txBox="1"/>
          <p:nvPr/>
        </p:nvSpPr>
        <p:spPr>
          <a:xfrm>
            <a:off x="1812907" y="8474136"/>
            <a:ext cx="6007367" cy="772795"/>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Estimation de la distance par rapport à la menace</a:t>
            </a:r>
          </a:p>
        </p:txBody>
      </p:sp>
      <p:sp>
        <p:nvSpPr>
          <p:cNvPr id="9" name="Freeform 9"/>
          <p:cNvSpPr/>
          <p:nvPr/>
        </p:nvSpPr>
        <p:spPr>
          <a:xfrm>
            <a:off x="1768697" y="2729769"/>
            <a:ext cx="6095787" cy="5579990"/>
          </a:xfrm>
          <a:custGeom>
            <a:avLst/>
            <a:gdLst/>
            <a:ahLst/>
            <a:cxnLst/>
            <a:rect l="l" t="t" r="r" b="b"/>
            <a:pathLst>
              <a:path w="6095787" h="5579990">
                <a:moveTo>
                  <a:pt x="0" y="0"/>
                </a:moveTo>
                <a:lnTo>
                  <a:pt x="6095787" y="0"/>
                </a:lnTo>
                <a:lnTo>
                  <a:pt x="6095787" y="5579990"/>
                </a:lnTo>
                <a:lnTo>
                  <a:pt x="0" y="5579990"/>
                </a:lnTo>
                <a:lnTo>
                  <a:pt x="0" y="0"/>
                </a:lnTo>
                <a:close/>
              </a:path>
            </a:pathLst>
          </a:custGeom>
          <a:blipFill>
            <a:blip r:embed="rId4"/>
            <a:stretch>
              <a:fillRect l="-47695" t="-7288" r="-69428" b="-19873"/>
            </a:stretch>
          </a:blipFill>
        </p:spPr>
        <p:txBody>
          <a:bodyPr/>
          <a:lstStyle/>
          <a:p>
            <a:endParaRPr lang="fr-FR"/>
          </a:p>
        </p:txBody>
      </p:sp>
      <p:sp>
        <p:nvSpPr>
          <p:cNvPr id="10" name="TextBox 10"/>
          <p:cNvSpPr txBox="1"/>
          <p:nvPr/>
        </p:nvSpPr>
        <p:spPr>
          <a:xfrm>
            <a:off x="649499" y="4825967"/>
            <a:ext cx="758402" cy="504557"/>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11</a:t>
            </a:r>
          </a:p>
        </p:txBody>
      </p:sp>
      <p:sp>
        <p:nvSpPr>
          <p:cNvPr id="11" name="TextBox 11"/>
          <p:cNvSpPr txBox="1"/>
          <p:nvPr/>
        </p:nvSpPr>
        <p:spPr>
          <a:xfrm rot="5400000">
            <a:off x="13568895" y="4379302"/>
            <a:ext cx="7007629" cy="354131"/>
          </a:xfrm>
          <a:prstGeom prst="rect">
            <a:avLst/>
          </a:prstGeom>
        </p:spPr>
        <p:txBody>
          <a:bodyPr lIns="0" tIns="0" rIns="0" bIns="0" rtlCol="0" anchor="t">
            <a:spAutoFit/>
          </a:bodyPr>
          <a:lstStyle/>
          <a:p>
            <a:pPr>
              <a:lnSpc>
                <a:spcPts val="2640"/>
              </a:lnSpc>
            </a:pPr>
            <a:r>
              <a:rPr lang="en-US" sz="2400" spc="192">
                <a:solidFill>
                  <a:srgbClr val="191919"/>
                </a:solidFill>
                <a:latin typeface="Anonymous Pro"/>
              </a:rPr>
              <a:t>AQUA.BOT PRÉSENTATION</a:t>
            </a:r>
          </a:p>
        </p:txBody>
      </p:sp>
      <p:grpSp>
        <p:nvGrpSpPr>
          <p:cNvPr id="12" name="Group 12"/>
          <p:cNvGrpSpPr/>
          <p:nvPr/>
        </p:nvGrpSpPr>
        <p:grpSpPr>
          <a:xfrm>
            <a:off x="9019020" y="2776904"/>
            <a:ext cx="6895057" cy="6470027"/>
            <a:chOff x="0" y="0"/>
            <a:chExt cx="9193409" cy="8626703"/>
          </a:xfrm>
        </p:grpSpPr>
        <p:sp>
          <p:nvSpPr>
            <p:cNvPr id="13" name="Freeform 13"/>
            <p:cNvSpPr/>
            <p:nvPr/>
          </p:nvSpPr>
          <p:spPr>
            <a:xfrm>
              <a:off x="0" y="0"/>
              <a:ext cx="9193409" cy="7377140"/>
            </a:xfrm>
            <a:custGeom>
              <a:avLst/>
              <a:gdLst/>
              <a:ahLst/>
              <a:cxnLst/>
              <a:rect l="l" t="t" r="r" b="b"/>
              <a:pathLst>
                <a:path w="9193409" h="7377140">
                  <a:moveTo>
                    <a:pt x="0" y="0"/>
                  </a:moveTo>
                  <a:lnTo>
                    <a:pt x="9193409" y="0"/>
                  </a:lnTo>
                  <a:lnTo>
                    <a:pt x="9193409" y="7377140"/>
                  </a:lnTo>
                  <a:lnTo>
                    <a:pt x="0" y="7377140"/>
                  </a:lnTo>
                  <a:lnTo>
                    <a:pt x="0" y="0"/>
                  </a:lnTo>
                  <a:close/>
                </a:path>
              </a:pathLst>
            </a:custGeom>
            <a:blipFill>
              <a:blip r:embed="rId5"/>
              <a:stretch>
                <a:fillRect t="-851" r="-914"/>
              </a:stretch>
            </a:blipFill>
          </p:spPr>
          <p:txBody>
            <a:bodyPr/>
            <a:lstStyle/>
            <a:p>
              <a:endParaRPr lang="fr-FR"/>
            </a:p>
          </p:txBody>
        </p:sp>
        <p:sp>
          <p:nvSpPr>
            <p:cNvPr id="14" name="TextBox 14"/>
            <p:cNvSpPr txBox="1"/>
            <p:nvPr/>
          </p:nvSpPr>
          <p:spPr>
            <a:xfrm>
              <a:off x="0" y="7612185"/>
              <a:ext cx="9193409" cy="1014518"/>
            </a:xfrm>
            <a:prstGeom prst="rect">
              <a:avLst/>
            </a:prstGeom>
          </p:spPr>
          <p:txBody>
            <a:bodyPr lIns="0" tIns="0" rIns="0" bIns="0" rtlCol="0" anchor="t">
              <a:spAutoFit/>
            </a:bodyPr>
            <a:lstStyle/>
            <a:p>
              <a:pPr>
                <a:lnSpc>
                  <a:spcPts val="3080"/>
                </a:lnSpc>
                <a:spcBef>
                  <a:spcPct val="0"/>
                </a:spcBef>
              </a:pPr>
              <a:r>
                <a:rPr lang="en-US" sz="2200" spc="-66">
                  <a:solidFill>
                    <a:srgbClr val="191919"/>
                  </a:solidFill>
                  <a:latin typeface="Anonymous Pro Italics"/>
                </a:rPr>
                <a:t>Projection des points 3D du lidar dans l'espace 2D de la caméra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16346" y="-359852"/>
            <a:ext cx="8658793" cy="4358476"/>
            <a:chOff x="0" y="0"/>
            <a:chExt cx="5676865" cy="2857497"/>
          </a:xfrm>
        </p:grpSpPr>
        <p:sp>
          <p:nvSpPr>
            <p:cNvPr id="3" name="Freeform 3"/>
            <p:cNvSpPr/>
            <p:nvPr/>
          </p:nvSpPr>
          <p:spPr>
            <a:xfrm>
              <a:off x="-12700" y="-2540"/>
              <a:ext cx="5693375" cy="2861307"/>
            </a:xfrm>
            <a:custGeom>
              <a:avLst/>
              <a:gdLst/>
              <a:ahLst/>
              <a:cxnLst/>
              <a:rect l="l" t="t" r="r" b="b"/>
              <a:pathLst>
                <a:path w="5693375" h="2861307">
                  <a:moveTo>
                    <a:pt x="5668959" y="1402419"/>
                  </a:moveTo>
                  <a:cubicBezTo>
                    <a:pt x="5674110" y="1400062"/>
                    <a:pt x="5679262" y="1398884"/>
                    <a:pt x="5682696" y="1395349"/>
                  </a:cubicBezTo>
                  <a:cubicBezTo>
                    <a:pt x="5686130" y="1392992"/>
                    <a:pt x="5692105" y="1389457"/>
                    <a:pt x="5692105" y="1385922"/>
                  </a:cubicBezTo>
                  <a:cubicBezTo>
                    <a:pt x="5692105" y="1383565"/>
                    <a:pt x="5686130" y="1380030"/>
                    <a:pt x="5682696" y="1377674"/>
                  </a:cubicBezTo>
                  <a:lnTo>
                    <a:pt x="5667242" y="1367069"/>
                  </a:lnTo>
                  <a:cubicBezTo>
                    <a:pt x="5670676" y="1364712"/>
                    <a:pt x="5677545" y="1363534"/>
                    <a:pt x="5677545" y="1359999"/>
                  </a:cubicBezTo>
                  <a:cubicBezTo>
                    <a:pt x="5680979" y="1350572"/>
                    <a:pt x="5686130" y="1341145"/>
                    <a:pt x="5686130" y="1331718"/>
                  </a:cubicBezTo>
                  <a:cubicBezTo>
                    <a:pt x="5686130" y="1327005"/>
                    <a:pt x="5674110" y="1323470"/>
                    <a:pt x="5667242" y="1317578"/>
                  </a:cubicBezTo>
                  <a:cubicBezTo>
                    <a:pt x="5674110" y="1317578"/>
                    <a:pt x="5677545" y="1317578"/>
                    <a:pt x="5682696" y="1316400"/>
                  </a:cubicBezTo>
                  <a:lnTo>
                    <a:pt x="5682696" y="1312865"/>
                  </a:lnTo>
                  <a:lnTo>
                    <a:pt x="5667242" y="1312865"/>
                  </a:lnTo>
                  <a:cubicBezTo>
                    <a:pt x="5656939" y="1308151"/>
                    <a:pt x="5646636" y="1298724"/>
                    <a:pt x="5643202" y="1299903"/>
                  </a:cubicBezTo>
                  <a:cubicBezTo>
                    <a:pt x="5624313" y="1306973"/>
                    <a:pt x="5624313" y="1297546"/>
                    <a:pt x="5620879" y="1290476"/>
                  </a:cubicBezTo>
                  <a:cubicBezTo>
                    <a:pt x="5614010" y="1291654"/>
                    <a:pt x="5607142" y="1292833"/>
                    <a:pt x="5601991" y="1291654"/>
                  </a:cubicBezTo>
                  <a:cubicBezTo>
                    <a:pt x="5589970" y="1290476"/>
                    <a:pt x="5577951" y="1286941"/>
                    <a:pt x="5565931" y="1286941"/>
                  </a:cubicBezTo>
                  <a:cubicBezTo>
                    <a:pt x="5550476" y="1285762"/>
                    <a:pt x="5533305" y="1285762"/>
                    <a:pt x="5516134" y="1284584"/>
                  </a:cubicBezTo>
                  <a:cubicBezTo>
                    <a:pt x="5490377" y="1282227"/>
                    <a:pt x="5464620" y="1279871"/>
                    <a:pt x="5438863" y="1277514"/>
                  </a:cubicBezTo>
                  <a:cubicBezTo>
                    <a:pt x="5437145" y="1277514"/>
                    <a:pt x="5433711" y="1279871"/>
                    <a:pt x="5431994" y="1279871"/>
                  </a:cubicBezTo>
                  <a:cubicBezTo>
                    <a:pt x="5418256" y="1278692"/>
                    <a:pt x="5404520" y="1277514"/>
                    <a:pt x="5392500" y="1275157"/>
                  </a:cubicBezTo>
                  <a:cubicBezTo>
                    <a:pt x="5389066" y="1273979"/>
                    <a:pt x="5387348" y="1268087"/>
                    <a:pt x="5387348" y="1265731"/>
                  </a:cubicBezTo>
                  <a:cubicBezTo>
                    <a:pt x="5406237" y="1256304"/>
                    <a:pt x="5425125" y="1246877"/>
                    <a:pt x="5437145" y="1240985"/>
                  </a:cubicBezTo>
                  <a:cubicBezTo>
                    <a:pt x="5450882" y="1239807"/>
                    <a:pt x="5459468" y="1238629"/>
                    <a:pt x="5471488" y="1238629"/>
                  </a:cubicBezTo>
                  <a:cubicBezTo>
                    <a:pt x="5461185" y="1229202"/>
                    <a:pt x="5454317" y="1224488"/>
                    <a:pt x="5445731" y="1217418"/>
                  </a:cubicBezTo>
                  <a:cubicBezTo>
                    <a:pt x="5440580" y="1218597"/>
                    <a:pt x="5435428" y="1219775"/>
                    <a:pt x="5426842" y="1222132"/>
                  </a:cubicBezTo>
                  <a:cubicBezTo>
                    <a:pt x="5426842" y="1216240"/>
                    <a:pt x="5426842" y="1210348"/>
                    <a:pt x="5428559" y="1210348"/>
                  </a:cubicBezTo>
                  <a:cubicBezTo>
                    <a:pt x="5435428" y="1209170"/>
                    <a:pt x="5445731" y="1207991"/>
                    <a:pt x="5450882" y="1210348"/>
                  </a:cubicBezTo>
                  <a:cubicBezTo>
                    <a:pt x="5457751" y="1213883"/>
                    <a:pt x="5461185" y="1219775"/>
                    <a:pt x="5468053" y="1226845"/>
                  </a:cubicBezTo>
                  <a:cubicBezTo>
                    <a:pt x="5471488" y="1226845"/>
                    <a:pt x="5478356" y="1228023"/>
                    <a:pt x="5485225" y="1228023"/>
                  </a:cubicBezTo>
                  <a:cubicBezTo>
                    <a:pt x="5483508" y="1212705"/>
                    <a:pt x="5483508" y="1212705"/>
                    <a:pt x="5464620" y="1190316"/>
                  </a:cubicBezTo>
                  <a:cubicBezTo>
                    <a:pt x="5488659" y="1190316"/>
                    <a:pt x="5495528" y="1185603"/>
                    <a:pt x="5490377" y="1169106"/>
                  </a:cubicBezTo>
                  <a:cubicBezTo>
                    <a:pt x="5505831" y="1167927"/>
                    <a:pt x="5523002" y="1166749"/>
                    <a:pt x="5538456" y="1166749"/>
                  </a:cubicBezTo>
                  <a:cubicBezTo>
                    <a:pt x="5536739" y="1164393"/>
                    <a:pt x="5533305" y="1159679"/>
                    <a:pt x="5531588" y="1156144"/>
                  </a:cubicBezTo>
                  <a:cubicBezTo>
                    <a:pt x="5538456" y="1157322"/>
                    <a:pt x="5543608" y="1158501"/>
                    <a:pt x="5547042" y="1159679"/>
                  </a:cubicBezTo>
                  <a:cubicBezTo>
                    <a:pt x="5548759" y="1153787"/>
                    <a:pt x="5548759" y="1147896"/>
                    <a:pt x="5550476" y="1143182"/>
                  </a:cubicBezTo>
                  <a:cubicBezTo>
                    <a:pt x="5552194" y="1137290"/>
                    <a:pt x="5553911" y="1130220"/>
                    <a:pt x="5555628" y="1124329"/>
                  </a:cubicBezTo>
                  <a:cubicBezTo>
                    <a:pt x="5555628" y="1121972"/>
                    <a:pt x="5553911" y="1118437"/>
                    <a:pt x="5555628" y="1114902"/>
                  </a:cubicBezTo>
                  <a:cubicBezTo>
                    <a:pt x="5560780" y="1105475"/>
                    <a:pt x="5562496" y="1091335"/>
                    <a:pt x="5557345" y="1084265"/>
                  </a:cubicBezTo>
                  <a:cubicBezTo>
                    <a:pt x="5560780" y="1081908"/>
                    <a:pt x="5562496" y="1078373"/>
                    <a:pt x="5562496" y="1076016"/>
                  </a:cubicBezTo>
                  <a:cubicBezTo>
                    <a:pt x="5562496" y="1066589"/>
                    <a:pt x="5562496" y="1055984"/>
                    <a:pt x="5560780" y="1046558"/>
                  </a:cubicBezTo>
                  <a:cubicBezTo>
                    <a:pt x="5559062" y="1037131"/>
                    <a:pt x="5557345" y="1028882"/>
                    <a:pt x="5555628" y="1019456"/>
                  </a:cubicBezTo>
                  <a:cubicBezTo>
                    <a:pt x="5553911" y="1017099"/>
                    <a:pt x="5553911" y="1014742"/>
                    <a:pt x="5555628" y="1011207"/>
                  </a:cubicBezTo>
                  <a:cubicBezTo>
                    <a:pt x="5560780" y="1001780"/>
                    <a:pt x="5564213" y="992353"/>
                    <a:pt x="5553911" y="982927"/>
                  </a:cubicBezTo>
                  <a:cubicBezTo>
                    <a:pt x="5550476" y="980570"/>
                    <a:pt x="5552194" y="974678"/>
                    <a:pt x="5553911" y="971143"/>
                  </a:cubicBezTo>
                  <a:cubicBezTo>
                    <a:pt x="5559062" y="958181"/>
                    <a:pt x="5548759" y="947576"/>
                    <a:pt x="5529871" y="945219"/>
                  </a:cubicBezTo>
                  <a:lnTo>
                    <a:pt x="5523002" y="945219"/>
                  </a:lnTo>
                  <a:cubicBezTo>
                    <a:pt x="5524719" y="941685"/>
                    <a:pt x="5526437" y="940506"/>
                    <a:pt x="5528153" y="938149"/>
                  </a:cubicBezTo>
                  <a:cubicBezTo>
                    <a:pt x="5523002" y="936971"/>
                    <a:pt x="5517851" y="936971"/>
                    <a:pt x="5514417" y="934614"/>
                  </a:cubicBezTo>
                  <a:cubicBezTo>
                    <a:pt x="5510982" y="933436"/>
                    <a:pt x="5509265" y="929901"/>
                    <a:pt x="5505831" y="928723"/>
                  </a:cubicBezTo>
                  <a:cubicBezTo>
                    <a:pt x="5492094" y="924009"/>
                    <a:pt x="5476639" y="919296"/>
                    <a:pt x="5461185" y="914582"/>
                  </a:cubicBezTo>
                  <a:cubicBezTo>
                    <a:pt x="5456034" y="913404"/>
                    <a:pt x="5449165" y="913404"/>
                    <a:pt x="5444013" y="913404"/>
                  </a:cubicBezTo>
                  <a:cubicBezTo>
                    <a:pt x="5440580" y="914582"/>
                    <a:pt x="5438863" y="909869"/>
                    <a:pt x="5435428" y="909869"/>
                  </a:cubicBezTo>
                  <a:cubicBezTo>
                    <a:pt x="5411388" y="906334"/>
                    <a:pt x="5387348" y="903977"/>
                    <a:pt x="5363308" y="899264"/>
                  </a:cubicBezTo>
                  <a:cubicBezTo>
                    <a:pt x="5344420" y="894550"/>
                    <a:pt x="5322096" y="903977"/>
                    <a:pt x="5303208" y="894550"/>
                  </a:cubicBezTo>
                  <a:cubicBezTo>
                    <a:pt x="5301491" y="893372"/>
                    <a:pt x="5298057" y="895729"/>
                    <a:pt x="5296340" y="895729"/>
                  </a:cubicBezTo>
                  <a:cubicBezTo>
                    <a:pt x="5280885" y="893372"/>
                    <a:pt x="5267148" y="899264"/>
                    <a:pt x="5251694" y="895729"/>
                  </a:cubicBezTo>
                  <a:cubicBezTo>
                    <a:pt x="5236240" y="892194"/>
                    <a:pt x="5219068" y="891015"/>
                    <a:pt x="5212200" y="880410"/>
                  </a:cubicBezTo>
                  <a:cubicBezTo>
                    <a:pt x="5205331" y="869805"/>
                    <a:pt x="5200180" y="859200"/>
                    <a:pt x="5200180" y="848595"/>
                  </a:cubicBezTo>
                  <a:cubicBezTo>
                    <a:pt x="5201897" y="835633"/>
                    <a:pt x="5210482" y="821493"/>
                    <a:pt x="5177857" y="823850"/>
                  </a:cubicBezTo>
                  <a:cubicBezTo>
                    <a:pt x="5179574" y="821493"/>
                    <a:pt x="5179574" y="819136"/>
                    <a:pt x="5181291" y="817958"/>
                  </a:cubicBezTo>
                  <a:cubicBezTo>
                    <a:pt x="5081697" y="810888"/>
                    <a:pt x="4982103" y="804996"/>
                    <a:pt x="4884226" y="797926"/>
                  </a:cubicBezTo>
                  <a:cubicBezTo>
                    <a:pt x="4880792" y="789677"/>
                    <a:pt x="4877357" y="780251"/>
                    <a:pt x="4873923" y="767289"/>
                  </a:cubicBezTo>
                  <a:cubicBezTo>
                    <a:pt x="4892811" y="781429"/>
                    <a:pt x="4909983" y="789677"/>
                    <a:pt x="4934023" y="788499"/>
                  </a:cubicBezTo>
                  <a:cubicBezTo>
                    <a:pt x="4935740" y="779072"/>
                    <a:pt x="4934023" y="772002"/>
                    <a:pt x="4920286" y="766110"/>
                  </a:cubicBezTo>
                  <a:cubicBezTo>
                    <a:pt x="4918569" y="764932"/>
                    <a:pt x="4916852" y="760219"/>
                    <a:pt x="4918569" y="757862"/>
                  </a:cubicBezTo>
                  <a:cubicBezTo>
                    <a:pt x="4925438" y="746078"/>
                    <a:pt x="4932306" y="735473"/>
                    <a:pt x="4937457" y="724868"/>
                  </a:cubicBezTo>
                  <a:cubicBezTo>
                    <a:pt x="4944326" y="728403"/>
                    <a:pt x="4949477" y="730760"/>
                    <a:pt x="4956346" y="733117"/>
                  </a:cubicBezTo>
                  <a:lnTo>
                    <a:pt x="4959781" y="730760"/>
                  </a:lnTo>
                  <a:lnTo>
                    <a:pt x="4939174" y="709550"/>
                  </a:lnTo>
                  <a:cubicBezTo>
                    <a:pt x="4952912" y="711906"/>
                    <a:pt x="4964932" y="713085"/>
                    <a:pt x="4980386" y="715441"/>
                  </a:cubicBezTo>
                  <a:cubicBezTo>
                    <a:pt x="4975235" y="708371"/>
                    <a:pt x="4970083" y="703658"/>
                    <a:pt x="4970083" y="703658"/>
                  </a:cubicBezTo>
                  <a:cubicBezTo>
                    <a:pt x="4978669" y="698944"/>
                    <a:pt x="4987254" y="694231"/>
                    <a:pt x="4999274" y="688339"/>
                  </a:cubicBezTo>
                  <a:cubicBezTo>
                    <a:pt x="4999274" y="687161"/>
                    <a:pt x="5000992" y="680091"/>
                    <a:pt x="5006143" y="678913"/>
                  </a:cubicBezTo>
                  <a:cubicBezTo>
                    <a:pt x="5016446" y="675378"/>
                    <a:pt x="5019880" y="681269"/>
                    <a:pt x="5023314" y="687161"/>
                  </a:cubicBezTo>
                  <a:cubicBezTo>
                    <a:pt x="5025032" y="690696"/>
                    <a:pt x="5035335" y="691874"/>
                    <a:pt x="5042203" y="693053"/>
                  </a:cubicBezTo>
                  <a:cubicBezTo>
                    <a:pt x="5049071" y="694231"/>
                    <a:pt x="5057657" y="694231"/>
                    <a:pt x="5066243" y="693053"/>
                  </a:cubicBezTo>
                  <a:cubicBezTo>
                    <a:pt x="5079980" y="693053"/>
                    <a:pt x="5093717" y="691874"/>
                    <a:pt x="5112606" y="690696"/>
                  </a:cubicBezTo>
                  <a:cubicBezTo>
                    <a:pt x="5098868" y="688339"/>
                    <a:pt x="5088566" y="685983"/>
                    <a:pt x="5079980" y="684804"/>
                  </a:cubicBezTo>
                  <a:cubicBezTo>
                    <a:pt x="5079980" y="683626"/>
                    <a:pt x="5079980" y="682448"/>
                    <a:pt x="5078263" y="681269"/>
                  </a:cubicBezTo>
                  <a:cubicBezTo>
                    <a:pt x="5092000" y="678913"/>
                    <a:pt x="5105737" y="676556"/>
                    <a:pt x="5117757" y="674199"/>
                  </a:cubicBezTo>
                  <a:cubicBezTo>
                    <a:pt x="5131495" y="676556"/>
                    <a:pt x="5143514" y="680091"/>
                    <a:pt x="5153817" y="682448"/>
                  </a:cubicBezTo>
                  <a:cubicBezTo>
                    <a:pt x="5157251" y="703658"/>
                    <a:pt x="5177857" y="685983"/>
                    <a:pt x="5189877" y="688339"/>
                  </a:cubicBezTo>
                  <a:cubicBezTo>
                    <a:pt x="5186443" y="683626"/>
                    <a:pt x="5181291" y="678913"/>
                    <a:pt x="5176139" y="673021"/>
                  </a:cubicBezTo>
                  <a:cubicBezTo>
                    <a:pt x="5198463" y="675378"/>
                    <a:pt x="5220786" y="675378"/>
                    <a:pt x="5236240" y="687161"/>
                  </a:cubicBezTo>
                  <a:cubicBezTo>
                    <a:pt x="5237957" y="688339"/>
                    <a:pt x="5244825" y="687161"/>
                    <a:pt x="5248260" y="685983"/>
                  </a:cubicBezTo>
                  <a:cubicBezTo>
                    <a:pt x="5253411" y="687161"/>
                    <a:pt x="5261997" y="689518"/>
                    <a:pt x="5265431" y="688339"/>
                  </a:cubicBezTo>
                  <a:cubicBezTo>
                    <a:pt x="5270583" y="684804"/>
                    <a:pt x="5270583" y="678913"/>
                    <a:pt x="5275734" y="671842"/>
                  </a:cubicBezTo>
                  <a:cubicBezTo>
                    <a:pt x="5287754" y="685983"/>
                    <a:pt x="5299774" y="677734"/>
                    <a:pt x="5311794" y="671842"/>
                  </a:cubicBezTo>
                  <a:cubicBezTo>
                    <a:pt x="5310077" y="675378"/>
                    <a:pt x="5310077" y="677734"/>
                    <a:pt x="5310077" y="677734"/>
                  </a:cubicBezTo>
                  <a:cubicBezTo>
                    <a:pt x="5320380" y="681269"/>
                    <a:pt x="5328965" y="683626"/>
                    <a:pt x="5340985" y="687161"/>
                  </a:cubicBezTo>
                  <a:cubicBezTo>
                    <a:pt x="5349571" y="684804"/>
                    <a:pt x="5359874" y="676556"/>
                    <a:pt x="5375328" y="684804"/>
                  </a:cubicBezTo>
                  <a:cubicBezTo>
                    <a:pt x="5377045" y="685983"/>
                    <a:pt x="5383914" y="683626"/>
                    <a:pt x="5389066" y="683626"/>
                  </a:cubicBezTo>
                  <a:cubicBezTo>
                    <a:pt x="5394216" y="682448"/>
                    <a:pt x="5397651" y="682448"/>
                    <a:pt x="5399368" y="681269"/>
                  </a:cubicBezTo>
                  <a:cubicBezTo>
                    <a:pt x="5402802" y="673021"/>
                    <a:pt x="5404520" y="665951"/>
                    <a:pt x="5409671" y="658881"/>
                  </a:cubicBezTo>
                  <a:cubicBezTo>
                    <a:pt x="5414823" y="651810"/>
                    <a:pt x="5413105" y="644740"/>
                    <a:pt x="5402802" y="642384"/>
                  </a:cubicBezTo>
                  <a:cubicBezTo>
                    <a:pt x="5399368" y="641205"/>
                    <a:pt x="5395934" y="641205"/>
                    <a:pt x="5394216" y="640027"/>
                  </a:cubicBezTo>
                  <a:cubicBezTo>
                    <a:pt x="5409671" y="629422"/>
                    <a:pt x="5423408" y="622352"/>
                    <a:pt x="5445731" y="627065"/>
                  </a:cubicBezTo>
                  <a:cubicBezTo>
                    <a:pt x="5450882" y="628244"/>
                    <a:pt x="5457751" y="623530"/>
                    <a:pt x="5466337" y="619995"/>
                  </a:cubicBezTo>
                  <a:cubicBezTo>
                    <a:pt x="5461185" y="616460"/>
                    <a:pt x="5457751" y="615282"/>
                    <a:pt x="5454317" y="614103"/>
                  </a:cubicBezTo>
                  <a:cubicBezTo>
                    <a:pt x="5468053" y="594071"/>
                    <a:pt x="5490377" y="607033"/>
                    <a:pt x="5510982" y="607033"/>
                  </a:cubicBezTo>
                  <a:cubicBezTo>
                    <a:pt x="5504114" y="603498"/>
                    <a:pt x="5500679" y="599963"/>
                    <a:pt x="5497245" y="598785"/>
                  </a:cubicBezTo>
                  <a:cubicBezTo>
                    <a:pt x="5507548" y="595250"/>
                    <a:pt x="5517851" y="592893"/>
                    <a:pt x="5526437" y="589358"/>
                  </a:cubicBezTo>
                  <a:cubicBezTo>
                    <a:pt x="5528153" y="584645"/>
                    <a:pt x="5526437" y="579931"/>
                    <a:pt x="5528153" y="577575"/>
                  </a:cubicBezTo>
                  <a:cubicBezTo>
                    <a:pt x="5536739" y="568148"/>
                    <a:pt x="5531588" y="561078"/>
                    <a:pt x="5517851" y="556364"/>
                  </a:cubicBezTo>
                  <a:cubicBezTo>
                    <a:pt x="5512699" y="554008"/>
                    <a:pt x="5507548" y="549294"/>
                    <a:pt x="5504114" y="545759"/>
                  </a:cubicBezTo>
                  <a:cubicBezTo>
                    <a:pt x="5509265" y="545759"/>
                    <a:pt x="5516134" y="544581"/>
                    <a:pt x="5523002" y="544581"/>
                  </a:cubicBezTo>
                  <a:lnTo>
                    <a:pt x="5523002" y="530441"/>
                  </a:lnTo>
                  <a:cubicBezTo>
                    <a:pt x="5526437" y="530441"/>
                    <a:pt x="5529871" y="530441"/>
                    <a:pt x="5533305" y="531619"/>
                  </a:cubicBezTo>
                  <a:cubicBezTo>
                    <a:pt x="5535022" y="517479"/>
                    <a:pt x="5536739" y="503339"/>
                    <a:pt x="5540173" y="488020"/>
                  </a:cubicBezTo>
                  <a:cubicBezTo>
                    <a:pt x="5521285" y="480950"/>
                    <a:pt x="5531588" y="472701"/>
                    <a:pt x="5541891" y="462096"/>
                  </a:cubicBezTo>
                  <a:cubicBezTo>
                    <a:pt x="5541891" y="462096"/>
                    <a:pt x="5538456" y="460918"/>
                    <a:pt x="5535022" y="460918"/>
                  </a:cubicBezTo>
                  <a:cubicBezTo>
                    <a:pt x="5536739" y="456205"/>
                    <a:pt x="5540173" y="451491"/>
                    <a:pt x="5541891" y="446778"/>
                  </a:cubicBezTo>
                  <a:cubicBezTo>
                    <a:pt x="5545325" y="437351"/>
                    <a:pt x="5540173" y="436173"/>
                    <a:pt x="5524719" y="440886"/>
                  </a:cubicBezTo>
                  <a:cubicBezTo>
                    <a:pt x="5523002" y="438529"/>
                    <a:pt x="5521285" y="434994"/>
                    <a:pt x="5517851" y="432638"/>
                  </a:cubicBezTo>
                  <a:cubicBezTo>
                    <a:pt x="5516134" y="433816"/>
                    <a:pt x="5516134" y="434994"/>
                    <a:pt x="5514417" y="436173"/>
                  </a:cubicBezTo>
                  <a:cubicBezTo>
                    <a:pt x="5507548" y="434994"/>
                    <a:pt x="5502396" y="432638"/>
                    <a:pt x="5495528" y="431459"/>
                  </a:cubicBezTo>
                  <a:cubicBezTo>
                    <a:pt x="5461185" y="422032"/>
                    <a:pt x="5425125" y="424389"/>
                    <a:pt x="5390782" y="423211"/>
                  </a:cubicBezTo>
                  <a:cubicBezTo>
                    <a:pt x="5385631" y="423211"/>
                    <a:pt x="5378762" y="426746"/>
                    <a:pt x="5373611" y="426746"/>
                  </a:cubicBezTo>
                  <a:cubicBezTo>
                    <a:pt x="5353005" y="425567"/>
                    <a:pt x="5334117" y="420854"/>
                    <a:pt x="5315228" y="419676"/>
                  </a:cubicBezTo>
                  <a:cubicBezTo>
                    <a:pt x="5289471" y="418497"/>
                    <a:pt x="5263714" y="418497"/>
                    <a:pt x="5237957" y="418497"/>
                  </a:cubicBezTo>
                  <a:cubicBezTo>
                    <a:pt x="5219068" y="418497"/>
                    <a:pt x="5215634" y="411427"/>
                    <a:pt x="5217351" y="402000"/>
                  </a:cubicBezTo>
                  <a:cubicBezTo>
                    <a:pt x="5224220" y="398465"/>
                    <a:pt x="5231088" y="391395"/>
                    <a:pt x="5231088" y="390217"/>
                  </a:cubicBezTo>
                  <a:cubicBezTo>
                    <a:pt x="5208766" y="378433"/>
                    <a:pt x="5229371" y="370185"/>
                    <a:pt x="5234523" y="360758"/>
                  </a:cubicBezTo>
                  <a:cubicBezTo>
                    <a:pt x="5232806" y="337191"/>
                    <a:pt x="5231088" y="313624"/>
                    <a:pt x="5229371" y="288879"/>
                  </a:cubicBezTo>
                  <a:cubicBezTo>
                    <a:pt x="5232806" y="287701"/>
                    <a:pt x="5239674" y="286522"/>
                    <a:pt x="5244825" y="285344"/>
                  </a:cubicBezTo>
                  <a:cubicBezTo>
                    <a:pt x="5243109" y="281809"/>
                    <a:pt x="5239674" y="278274"/>
                    <a:pt x="5239674" y="274739"/>
                  </a:cubicBezTo>
                  <a:cubicBezTo>
                    <a:pt x="5244825" y="260599"/>
                    <a:pt x="5246543" y="246458"/>
                    <a:pt x="5224220" y="235853"/>
                  </a:cubicBezTo>
                  <a:cubicBezTo>
                    <a:pt x="5234523" y="231140"/>
                    <a:pt x="5243109" y="227605"/>
                    <a:pt x="5253411" y="222891"/>
                  </a:cubicBezTo>
                  <a:cubicBezTo>
                    <a:pt x="5251694" y="221713"/>
                    <a:pt x="5249977" y="219356"/>
                    <a:pt x="5249977" y="218178"/>
                  </a:cubicBezTo>
                  <a:cubicBezTo>
                    <a:pt x="5249977" y="217000"/>
                    <a:pt x="5248260" y="217000"/>
                    <a:pt x="5246543" y="217000"/>
                  </a:cubicBezTo>
                  <a:cubicBezTo>
                    <a:pt x="5229371" y="217000"/>
                    <a:pt x="5222503" y="214643"/>
                    <a:pt x="5220786" y="202859"/>
                  </a:cubicBezTo>
                  <a:cubicBezTo>
                    <a:pt x="5220786" y="200503"/>
                    <a:pt x="5220786" y="196968"/>
                    <a:pt x="5224220" y="194611"/>
                  </a:cubicBezTo>
                  <a:cubicBezTo>
                    <a:pt x="5231088" y="191076"/>
                    <a:pt x="5237957" y="187541"/>
                    <a:pt x="5246543" y="185184"/>
                  </a:cubicBezTo>
                  <a:cubicBezTo>
                    <a:pt x="5249977" y="184006"/>
                    <a:pt x="5256845" y="185184"/>
                    <a:pt x="5260280" y="186363"/>
                  </a:cubicBezTo>
                  <a:cubicBezTo>
                    <a:pt x="5279168" y="193433"/>
                    <a:pt x="5280885" y="193433"/>
                    <a:pt x="5284320" y="178114"/>
                  </a:cubicBezTo>
                  <a:cubicBezTo>
                    <a:pt x="5287754" y="179292"/>
                    <a:pt x="5291188" y="180471"/>
                    <a:pt x="5296340" y="181649"/>
                  </a:cubicBezTo>
                  <a:cubicBezTo>
                    <a:pt x="5294623" y="176936"/>
                    <a:pt x="5294623" y="173401"/>
                    <a:pt x="5291188" y="169866"/>
                  </a:cubicBezTo>
                  <a:cubicBezTo>
                    <a:pt x="5291188" y="168687"/>
                    <a:pt x="5287754" y="167509"/>
                    <a:pt x="5284320" y="166331"/>
                  </a:cubicBezTo>
                  <a:cubicBezTo>
                    <a:pt x="5287754" y="165152"/>
                    <a:pt x="5291188" y="162796"/>
                    <a:pt x="5294623" y="163974"/>
                  </a:cubicBezTo>
                  <a:cubicBezTo>
                    <a:pt x="5311794" y="167509"/>
                    <a:pt x="5322096" y="159260"/>
                    <a:pt x="5334117" y="154547"/>
                  </a:cubicBezTo>
                  <a:cubicBezTo>
                    <a:pt x="5323814" y="145120"/>
                    <a:pt x="5313511" y="136872"/>
                    <a:pt x="5304925" y="127445"/>
                  </a:cubicBezTo>
                  <a:cubicBezTo>
                    <a:pt x="5318663" y="122732"/>
                    <a:pt x="5328965" y="120375"/>
                    <a:pt x="5339268" y="116840"/>
                  </a:cubicBezTo>
                  <a:cubicBezTo>
                    <a:pt x="5316945" y="90916"/>
                    <a:pt x="5316945" y="90916"/>
                    <a:pt x="5332400" y="80311"/>
                  </a:cubicBezTo>
                  <a:cubicBezTo>
                    <a:pt x="5332400" y="79133"/>
                    <a:pt x="5330682" y="77954"/>
                    <a:pt x="5330682" y="76776"/>
                  </a:cubicBezTo>
                  <a:cubicBezTo>
                    <a:pt x="5325531" y="77954"/>
                    <a:pt x="5318663" y="79133"/>
                    <a:pt x="5313511" y="81489"/>
                  </a:cubicBezTo>
                  <a:lnTo>
                    <a:pt x="5311794" y="80311"/>
                  </a:lnTo>
                  <a:cubicBezTo>
                    <a:pt x="5318663" y="75598"/>
                    <a:pt x="5325531" y="72063"/>
                    <a:pt x="5332400" y="67349"/>
                  </a:cubicBezTo>
                  <a:cubicBezTo>
                    <a:pt x="5332400" y="63814"/>
                    <a:pt x="5335834" y="55566"/>
                    <a:pt x="5332400" y="53209"/>
                  </a:cubicBezTo>
                  <a:cubicBezTo>
                    <a:pt x="5318663" y="44961"/>
                    <a:pt x="5334117" y="36712"/>
                    <a:pt x="5330682" y="28464"/>
                  </a:cubicBezTo>
                  <a:cubicBezTo>
                    <a:pt x="5328965" y="26107"/>
                    <a:pt x="5330682" y="20215"/>
                    <a:pt x="5328965" y="20215"/>
                  </a:cubicBezTo>
                  <a:cubicBezTo>
                    <a:pt x="5318663" y="16680"/>
                    <a:pt x="5306642" y="10788"/>
                    <a:pt x="5294623" y="10788"/>
                  </a:cubicBezTo>
                  <a:cubicBezTo>
                    <a:pt x="5267148" y="9610"/>
                    <a:pt x="5239674" y="11967"/>
                    <a:pt x="5212200" y="11967"/>
                  </a:cubicBezTo>
                  <a:lnTo>
                    <a:pt x="5124626" y="11967"/>
                  </a:lnTo>
                  <a:cubicBezTo>
                    <a:pt x="5104020" y="11967"/>
                    <a:pt x="5086849" y="8432"/>
                    <a:pt x="5066243" y="4897"/>
                  </a:cubicBezTo>
                  <a:cubicBezTo>
                    <a:pt x="5042203" y="0"/>
                    <a:pt x="5016446" y="3718"/>
                    <a:pt x="4990689" y="4897"/>
                  </a:cubicBezTo>
                  <a:cubicBezTo>
                    <a:pt x="4935740" y="6075"/>
                    <a:pt x="4880792" y="6075"/>
                    <a:pt x="4825843" y="7253"/>
                  </a:cubicBezTo>
                  <a:cubicBezTo>
                    <a:pt x="4800086" y="7253"/>
                    <a:pt x="4772612" y="9610"/>
                    <a:pt x="4746855" y="10788"/>
                  </a:cubicBezTo>
                  <a:cubicBezTo>
                    <a:pt x="4714229" y="11967"/>
                    <a:pt x="4681603" y="10788"/>
                    <a:pt x="4648978" y="11967"/>
                  </a:cubicBezTo>
                  <a:cubicBezTo>
                    <a:pt x="4614635" y="13145"/>
                    <a:pt x="4580293" y="15502"/>
                    <a:pt x="4545950" y="16680"/>
                  </a:cubicBezTo>
                  <a:cubicBezTo>
                    <a:pt x="4504738" y="17859"/>
                    <a:pt x="4463526" y="17859"/>
                    <a:pt x="4422315" y="19037"/>
                  </a:cubicBezTo>
                  <a:lnTo>
                    <a:pt x="4293530" y="22572"/>
                  </a:lnTo>
                  <a:cubicBezTo>
                    <a:pt x="4254036" y="23750"/>
                    <a:pt x="4216259" y="23750"/>
                    <a:pt x="4176764" y="23750"/>
                  </a:cubicBezTo>
                  <a:cubicBezTo>
                    <a:pt x="4147573" y="23750"/>
                    <a:pt x="4116665" y="24929"/>
                    <a:pt x="4087473" y="26107"/>
                  </a:cubicBezTo>
                  <a:lnTo>
                    <a:pt x="3999899" y="29642"/>
                  </a:lnTo>
                  <a:cubicBezTo>
                    <a:pt x="3979294" y="30820"/>
                    <a:pt x="3958687" y="30820"/>
                    <a:pt x="3936365" y="31999"/>
                  </a:cubicBezTo>
                  <a:cubicBezTo>
                    <a:pt x="3902022" y="33177"/>
                    <a:pt x="3867679" y="33177"/>
                    <a:pt x="3833337" y="34355"/>
                  </a:cubicBezTo>
                  <a:cubicBezTo>
                    <a:pt x="3793842" y="35534"/>
                    <a:pt x="3756065" y="37891"/>
                    <a:pt x="3718288" y="39069"/>
                  </a:cubicBezTo>
                  <a:cubicBezTo>
                    <a:pt x="3678794" y="41426"/>
                    <a:pt x="3641017" y="43782"/>
                    <a:pt x="3601522" y="46139"/>
                  </a:cubicBezTo>
                  <a:cubicBezTo>
                    <a:pt x="3586068" y="47317"/>
                    <a:pt x="3570614" y="47317"/>
                    <a:pt x="3553443" y="48496"/>
                  </a:cubicBezTo>
                  <a:lnTo>
                    <a:pt x="3503645" y="48496"/>
                  </a:lnTo>
                  <a:cubicBezTo>
                    <a:pt x="3446980" y="50852"/>
                    <a:pt x="3392031" y="54387"/>
                    <a:pt x="3335366" y="56744"/>
                  </a:cubicBezTo>
                  <a:cubicBezTo>
                    <a:pt x="3301023" y="57922"/>
                    <a:pt x="3264963" y="59101"/>
                    <a:pt x="3230620" y="61458"/>
                  </a:cubicBezTo>
                  <a:cubicBezTo>
                    <a:pt x="3210015" y="62636"/>
                    <a:pt x="3187692" y="64993"/>
                    <a:pt x="3167086" y="66171"/>
                  </a:cubicBezTo>
                  <a:lnTo>
                    <a:pt x="3027998" y="73241"/>
                  </a:lnTo>
                  <a:cubicBezTo>
                    <a:pt x="2998806" y="74419"/>
                    <a:pt x="2971332" y="79133"/>
                    <a:pt x="2943858" y="80311"/>
                  </a:cubicBezTo>
                  <a:cubicBezTo>
                    <a:pt x="2900930" y="82668"/>
                    <a:pt x="2856284" y="83846"/>
                    <a:pt x="2813355" y="86203"/>
                  </a:cubicBezTo>
                  <a:cubicBezTo>
                    <a:pt x="2803053" y="86203"/>
                    <a:pt x="2791032" y="87381"/>
                    <a:pt x="2780730" y="87381"/>
                  </a:cubicBezTo>
                  <a:cubicBezTo>
                    <a:pt x="2742953" y="89738"/>
                    <a:pt x="2706893" y="92095"/>
                    <a:pt x="2669116" y="94451"/>
                  </a:cubicBezTo>
                  <a:cubicBezTo>
                    <a:pt x="2648510" y="95630"/>
                    <a:pt x="2626187" y="97986"/>
                    <a:pt x="2605581" y="99165"/>
                  </a:cubicBezTo>
                  <a:cubicBezTo>
                    <a:pt x="2579824" y="100343"/>
                    <a:pt x="2554067" y="101521"/>
                    <a:pt x="2530027" y="102700"/>
                  </a:cubicBezTo>
                  <a:cubicBezTo>
                    <a:pt x="2481947" y="106235"/>
                    <a:pt x="2432150" y="109770"/>
                    <a:pt x="2384070" y="113305"/>
                  </a:cubicBezTo>
                  <a:cubicBezTo>
                    <a:pt x="2375484" y="114483"/>
                    <a:pt x="2368616" y="118018"/>
                    <a:pt x="2360030" y="118018"/>
                  </a:cubicBezTo>
                  <a:cubicBezTo>
                    <a:pt x="2320536" y="120375"/>
                    <a:pt x="2281042" y="120375"/>
                    <a:pt x="2243265" y="123910"/>
                  </a:cubicBezTo>
                  <a:cubicBezTo>
                    <a:pt x="2222659" y="126267"/>
                    <a:pt x="2200336" y="120375"/>
                    <a:pt x="2181448" y="132158"/>
                  </a:cubicBezTo>
                  <a:cubicBezTo>
                    <a:pt x="2174579" y="135694"/>
                    <a:pt x="2155691" y="129802"/>
                    <a:pt x="2143671" y="130980"/>
                  </a:cubicBezTo>
                  <a:cubicBezTo>
                    <a:pt x="2095591" y="134515"/>
                    <a:pt x="2047511" y="139229"/>
                    <a:pt x="2001148" y="142764"/>
                  </a:cubicBezTo>
                  <a:cubicBezTo>
                    <a:pt x="1963371" y="146299"/>
                    <a:pt x="1927311" y="148655"/>
                    <a:pt x="1889534" y="152190"/>
                  </a:cubicBezTo>
                  <a:cubicBezTo>
                    <a:pt x="1875797" y="153369"/>
                    <a:pt x="1862060" y="156904"/>
                    <a:pt x="1850040" y="158082"/>
                  </a:cubicBezTo>
                  <a:cubicBezTo>
                    <a:pt x="1815697" y="160439"/>
                    <a:pt x="1781354" y="162796"/>
                    <a:pt x="1748728" y="165152"/>
                  </a:cubicBezTo>
                  <a:cubicBezTo>
                    <a:pt x="1748728" y="169866"/>
                    <a:pt x="1748728" y="172222"/>
                    <a:pt x="1747011" y="174579"/>
                  </a:cubicBezTo>
                  <a:cubicBezTo>
                    <a:pt x="1743577" y="172222"/>
                    <a:pt x="1740143" y="168687"/>
                    <a:pt x="1736709" y="163974"/>
                  </a:cubicBezTo>
                  <a:cubicBezTo>
                    <a:pt x="1729840" y="176936"/>
                    <a:pt x="1716103" y="168687"/>
                    <a:pt x="1705800" y="169866"/>
                  </a:cubicBezTo>
                  <a:cubicBezTo>
                    <a:pt x="1686911" y="172222"/>
                    <a:pt x="1666306" y="175757"/>
                    <a:pt x="1647417" y="176936"/>
                  </a:cubicBezTo>
                  <a:cubicBezTo>
                    <a:pt x="1613074" y="180471"/>
                    <a:pt x="1578732" y="182827"/>
                    <a:pt x="1544389" y="185184"/>
                  </a:cubicBezTo>
                  <a:cubicBezTo>
                    <a:pt x="1515197" y="187541"/>
                    <a:pt x="1486006" y="192254"/>
                    <a:pt x="1456815" y="195789"/>
                  </a:cubicBezTo>
                  <a:cubicBezTo>
                    <a:pt x="1407018" y="201681"/>
                    <a:pt x="1355503" y="205216"/>
                    <a:pt x="1305706" y="211108"/>
                  </a:cubicBezTo>
                  <a:cubicBezTo>
                    <a:pt x="1271364" y="214643"/>
                    <a:pt x="1237021" y="220535"/>
                    <a:pt x="1200961" y="224070"/>
                  </a:cubicBezTo>
                  <a:cubicBezTo>
                    <a:pt x="1164901" y="228783"/>
                    <a:pt x="1127124" y="232318"/>
                    <a:pt x="1091064" y="237032"/>
                  </a:cubicBezTo>
                  <a:cubicBezTo>
                    <a:pt x="1065307" y="240567"/>
                    <a:pt x="1039550" y="245280"/>
                    <a:pt x="1013793" y="248815"/>
                  </a:cubicBezTo>
                  <a:cubicBezTo>
                    <a:pt x="962278" y="254707"/>
                    <a:pt x="909047" y="260599"/>
                    <a:pt x="857533" y="266490"/>
                  </a:cubicBezTo>
                  <a:cubicBezTo>
                    <a:pt x="838644" y="268847"/>
                    <a:pt x="821473" y="273560"/>
                    <a:pt x="802584" y="275917"/>
                  </a:cubicBezTo>
                  <a:cubicBezTo>
                    <a:pt x="769959" y="280630"/>
                    <a:pt x="737333" y="282987"/>
                    <a:pt x="704707" y="287701"/>
                  </a:cubicBezTo>
                  <a:cubicBezTo>
                    <a:pt x="680667" y="291236"/>
                    <a:pt x="658345" y="297127"/>
                    <a:pt x="636022" y="299484"/>
                  </a:cubicBezTo>
                  <a:cubicBezTo>
                    <a:pt x="587942" y="306554"/>
                    <a:pt x="539862" y="311268"/>
                    <a:pt x="491782" y="317159"/>
                  </a:cubicBezTo>
                  <a:cubicBezTo>
                    <a:pt x="471176" y="319516"/>
                    <a:pt x="450571" y="324229"/>
                    <a:pt x="429965" y="327764"/>
                  </a:cubicBezTo>
                  <a:cubicBezTo>
                    <a:pt x="397339" y="333656"/>
                    <a:pt x="362996" y="338370"/>
                    <a:pt x="330371" y="344261"/>
                  </a:cubicBezTo>
                  <a:cubicBezTo>
                    <a:pt x="321785" y="345440"/>
                    <a:pt x="313199" y="348975"/>
                    <a:pt x="302897" y="350153"/>
                  </a:cubicBezTo>
                  <a:cubicBezTo>
                    <a:pt x="292594" y="351331"/>
                    <a:pt x="282291" y="351331"/>
                    <a:pt x="271988" y="352510"/>
                  </a:cubicBezTo>
                  <a:cubicBezTo>
                    <a:pt x="251382" y="356045"/>
                    <a:pt x="230777" y="359580"/>
                    <a:pt x="211888" y="363115"/>
                  </a:cubicBezTo>
                  <a:cubicBezTo>
                    <a:pt x="170677" y="370185"/>
                    <a:pt x="150071" y="372542"/>
                    <a:pt x="131183" y="379612"/>
                  </a:cubicBezTo>
                  <a:cubicBezTo>
                    <a:pt x="114011" y="385504"/>
                    <a:pt x="89971" y="384325"/>
                    <a:pt x="83103" y="403179"/>
                  </a:cubicBezTo>
                  <a:cubicBezTo>
                    <a:pt x="79668" y="409071"/>
                    <a:pt x="71083" y="412606"/>
                    <a:pt x="86537" y="414962"/>
                  </a:cubicBezTo>
                  <a:cubicBezTo>
                    <a:pt x="88254" y="414962"/>
                    <a:pt x="91688" y="418497"/>
                    <a:pt x="89971" y="419676"/>
                  </a:cubicBezTo>
                  <a:cubicBezTo>
                    <a:pt x="86537" y="426746"/>
                    <a:pt x="83103" y="433816"/>
                    <a:pt x="79668" y="443243"/>
                  </a:cubicBezTo>
                  <a:cubicBezTo>
                    <a:pt x="79668" y="443243"/>
                    <a:pt x="83103" y="444421"/>
                    <a:pt x="86537" y="446778"/>
                  </a:cubicBezTo>
                  <a:cubicBezTo>
                    <a:pt x="76234" y="453848"/>
                    <a:pt x="76234" y="479772"/>
                    <a:pt x="83103" y="488020"/>
                  </a:cubicBezTo>
                  <a:cubicBezTo>
                    <a:pt x="86537" y="492733"/>
                    <a:pt x="88254" y="498625"/>
                    <a:pt x="89971" y="504517"/>
                  </a:cubicBezTo>
                  <a:cubicBezTo>
                    <a:pt x="69366" y="508052"/>
                    <a:pt x="93405" y="516300"/>
                    <a:pt x="86537" y="521014"/>
                  </a:cubicBezTo>
                  <a:cubicBezTo>
                    <a:pt x="89971" y="521014"/>
                    <a:pt x="93405" y="521014"/>
                    <a:pt x="98557" y="522192"/>
                  </a:cubicBezTo>
                  <a:cubicBezTo>
                    <a:pt x="95123" y="525727"/>
                    <a:pt x="91688" y="528084"/>
                    <a:pt x="89971" y="529262"/>
                  </a:cubicBezTo>
                  <a:cubicBezTo>
                    <a:pt x="93405" y="531619"/>
                    <a:pt x="98557" y="532797"/>
                    <a:pt x="101991" y="535154"/>
                  </a:cubicBezTo>
                  <a:cubicBezTo>
                    <a:pt x="83103" y="552829"/>
                    <a:pt x="83103" y="561078"/>
                    <a:pt x="105425" y="576396"/>
                  </a:cubicBezTo>
                  <a:cubicBezTo>
                    <a:pt x="107143" y="577575"/>
                    <a:pt x="110577" y="579931"/>
                    <a:pt x="110577" y="581110"/>
                  </a:cubicBezTo>
                  <a:cubicBezTo>
                    <a:pt x="105425" y="594071"/>
                    <a:pt x="107143" y="605855"/>
                    <a:pt x="119163" y="616460"/>
                  </a:cubicBezTo>
                  <a:cubicBezTo>
                    <a:pt x="119163" y="616460"/>
                    <a:pt x="117445" y="619995"/>
                    <a:pt x="114011" y="622352"/>
                  </a:cubicBezTo>
                  <a:cubicBezTo>
                    <a:pt x="119163" y="621173"/>
                    <a:pt x="122597" y="619995"/>
                    <a:pt x="126031" y="619995"/>
                  </a:cubicBezTo>
                  <a:lnTo>
                    <a:pt x="120880" y="641205"/>
                  </a:lnTo>
                  <a:lnTo>
                    <a:pt x="139768" y="641205"/>
                  </a:lnTo>
                  <a:cubicBezTo>
                    <a:pt x="144920" y="645919"/>
                    <a:pt x="150071" y="649454"/>
                    <a:pt x="150071" y="650632"/>
                  </a:cubicBezTo>
                  <a:cubicBezTo>
                    <a:pt x="155223" y="647097"/>
                    <a:pt x="158657" y="645919"/>
                    <a:pt x="160374" y="644740"/>
                  </a:cubicBezTo>
                  <a:cubicBezTo>
                    <a:pt x="168960" y="654167"/>
                    <a:pt x="175828" y="661237"/>
                    <a:pt x="180980" y="668307"/>
                  </a:cubicBezTo>
                  <a:cubicBezTo>
                    <a:pt x="179262" y="676556"/>
                    <a:pt x="175828" y="683626"/>
                    <a:pt x="174111" y="688339"/>
                  </a:cubicBezTo>
                  <a:cubicBezTo>
                    <a:pt x="165525" y="688339"/>
                    <a:pt x="156940" y="687161"/>
                    <a:pt x="151788" y="689518"/>
                  </a:cubicBezTo>
                  <a:cubicBezTo>
                    <a:pt x="146637" y="691874"/>
                    <a:pt x="146637" y="697766"/>
                    <a:pt x="143203" y="701301"/>
                  </a:cubicBezTo>
                  <a:cubicBezTo>
                    <a:pt x="143203" y="702480"/>
                    <a:pt x="155223" y="717798"/>
                    <a:pt x="153505" y="718976"/>
                  </a:cubicBezTo>
                  <a:cubicBezTo>
                    <a:pt x="151788" y="727225"/>
                    <a:pt x="148354" y="735473"/>
                    <a:pt x="146637" y="744900"/>
                  </a:cubicBezTo>
                  <a:cubicBezTo>
                    <a:pt x="153505" y="748435"/>
                    <a:pt x="162091" y="753149"/>
                    <a:pt x="168960" y="756684"/>
                  </a:cubicBezTo>
                  <a:cubicBezTo>
                    <a:pt x="156940" y="761397"/>
                    <a:pt x="148354" y="766110"/>
                    <a:pt x="139768" y="769646"/>
                  </a:cubicBezTo>
                  <a:cubicBezTo>
                    <a:pt x="143203" y="770824"/>
                    <a:pt x="144920" y="772002"/>
                    <a:pt x="148354" y="773181"/>
                  </a:cubicBezTo>
                  <a:cubicBezTo>
                    <a:pt x="150071" y="777894"/>
                    <a:pt x="153505" y="782607"/>
                    <a:pt x="153505" y="787321"/>
                  </a:cubicBezTo>
                  <a:cubicBezTo>
                    <a:pt x="153505" y="792034"/>
                    <a:pt x="148354" y="800283"/>
                    <a:pt x="151788" y="801461"/>
                  </a:cubicBezTo>
                  <a:cubicBezTo>
                    <a:pt x="167243" y="807353"/>
                    <a:pt x="158657" y="825028"/>
                    <a:pt x="179262" y="827385"/>
                  </a:cubicBezTo>
                  <a:cubicBezTo>
                    <a:pt x="180980" y="827385"/>
                    <a:pt x="180980" y="829741"/>
                    <a:pt x="184414" y="832098"/>
                  </a:cubicBezTo>
                  <a:cubicBezTo>
                    <a:pt x="179262" y="832098"/>
                    <a:pt x="175828" y="832098"/>
                    <a:pt x="168960" y="833276"/>
                  </a:cubicBezTo>
                  <a:cubicBezTo>
                    <a:pt x="187848" y="842703"/>
                    <a:pt x="182697" y="850951"/>
                    <a:pt x="175828" y="858022"/>
                  </a:cubicBezTo>
                  <a:cubicBezTo>
                    <a:pt x="168960" y="859200"/>
                    <a:pt x="163808" y="860378"/>
                    <a:pt x="158657" y="861557"/>
                  </a:cubicBezTo>
                  <a:cubicBezTo>
                    <a:pt x="160374" y="863913"/>
                    <a:pt x="160374" y="865092"/>
                    <a:pt x="162091" y="867448"/>
                  </a:cubicBezTo>
                  <a:cubicBezTo>
                    <a:pt x="163808" y="868627"/>
                    <a:pt x="172394" y="883945"/>
                    <a:pt x="172394" y="886302"/>
                  </a:cubicBezTo>
                  <a:cubicBezTo>
                    <a:pt x="168960" y="892194"/>
                    <a:pt x="167243" y="898086"/>
                    <a:pt x="165525" y="903977"/>
                  </a:cubicBezTo>
                  <a:cubicBezTo>
                    <a:pt x="175828" y="903977"/>
                    <a:pt x="184414" y="905156"/>
                    <a:pt x="187848" y="905156"/>
                  </a:cubicBezTo>
                  <a:cubicBezTo>
                    <a:pt x="184414" y="906334"/>
                    <a:pt x="179262" y="908691"/>
                    <a:pt x="175828" y="909869"/>
                  </a:cubicBezTo>
                  <a:cubicBezTo>
                    <a:pt x="177545" y="912226"/>
                    <a:pt x="179262" y="914582"/>
                    <a:pt x="182697" y="915761"/>
                  </a:cubicBezTo>
                  <a:cubicBezTo>
                    <a:pt x="196434" y="914582"/>
                    <a:pt x="210171" y="913404"/>
                    <a:pt x="225625" y="912226"/>
                  </a:cubicBezTo>
                  <a:cubicBezTo>
                    <a:pt x="223908" y="918117"/>
                    <a:pt x="222191" y="922831"/>
                    <a:pt x="218757" y="927544"/>
                  </a:cubicBezTo>
                  <a:cubicBezTo>
                    <a:pt x="227342" y="927544"/>
                    <a:pt x="237645" y="928723"/>
                    <a:pt x="246231" y="928723"/>
                  </a:cubicBezTo>
                  <a:lnTo>
                    <a:pt x="246231" y="934614"/>
                  </a:lnTo>
                  <a:cubicBezTo>
                    <a:pt x="234211" y="935793"/>
                    <a:pt x="222191" y="938149"/>
                    <a:pt x="211888" y="939328"/>
                  </a:cubicBezTo>
                  <a:cubicBezTo>
                    <a:pt x="254817" y="953468"/>
                    <a:pt x="294311" y="940506"/>
                    <a:pt x="340674" y="935793"/>
                  </a:cubicBezTo>
                  <a:cubicBezTo>
                    <a:pt x="349259" y="941685"/>
                    <a:pt x="357845" y="936971"/>
                    <a:pt x="364714" y="927544"/>
                  </a:cubicBezTo>
                  <a:cubicBezTo>
                    <a:pt x="373299" y="935793"/>
                    <a:pt x="380168" y="933436"/>
                    <a:pt x="397339" y="916939"/>
                  </a:cubicBezTo>
                  <a:cubicBezTo>
                    <a:pt x="399056" y="916939"/>
                    <a:pt x="400774" y="918117"/>
                    <a:pt x="402491" y="918117"/>
                  </a:cubicBezTo>
                  <a:cubicBezTo>
                    <a:pt x="400774" y="922831"/>
                    <a:pt x="397339" y="926366"/>
                    <a:pt x="395622" y="931079"/>
                  </a:cubicBezTo>
                  <a:cubicBezTo>
                    <a:pt x="405925" y="928723"/>
                    <a:pt x="414511" y="927544"/>
                    <a:pt x="424814" y="925188"/>
                  </a:cubicBezTo>
                  <a:lnTo>
                    <a:pt x="460873" y="921653"/>
                  </a:lnTo>
                  <a:cubicBezTo>
                    <a:pt x="479762" y="919296"/>
                    <a:pt x="498651" y="918117"/>
                    <a:pt x="515822" y="915761"/>
                  </a:cubicBezTo>
                  <a:cubicBezTo>
                    <a:pt x="522690" y="914582"/>
                    <a:pt x="529559" y="911047"/>
                    <a:pt x="536428" y="909869"/>
                  </a:cubicBezTo>
                  <a:cubicBezTo>
                    <a:pt x="543296" y="908691"/>
                    <a:pt x="553599" y="905156"/>
                    <a:pt x="557033" y="907512"/>
                  </a:cubicBezTo>
                  <a:cubicBezTo>
                    <a:pt x="570770" y="915761"/>
                    <a:pt x="582790" y="925188"/>
                    <a:pt x="596527" y="933436"/>
                  </a:cubicBezTo>
                  <a:cubicBezTo>
                    <a:pt x="598245" y="931079"/>
                    <a:pt x="599962" y="927544"/>
                    <a:pt x="599962" y="927544"/>
                  </a:cubicBezTo>
                  <a:cubicBezTo>
                    <a:pt x="611982" y="929901"/>
                    <a:pt x="620567" y="931079"/>
                    <a:pt x="632587" y="933436"/>
                  </a:cubicBezTo>
                  <a:cubicBezTo>
                    <a:pt x="634305" y="936971"/>
                    <a:pt x="637739" y="941685"/>
                    <a:pt x="637739" y="944041"/>
                  </a:cubicBezTo>
                  <a:cubicBezTo>
                    <a:pt x="656627" y="945219"/>
                    <a:pt x="672082" y="946398"/>
                    <a:pt x="685819" y="947576"/>
                  </a:cubicBezTo>
                  <a:cubicBezTo>
                    <a:pt x="685819" y="948755"/>
                    <a:pt x="687536" y="949933"/>
                    <a:pt x="687536" y="951111"/>
                  </a:cubicBezTo>
                  <a:lnTo>
                    <a:pt x="656627" y="958181"/>
                  </a:lnTo>
                  <a:cubicBezTo>
                    <a:pt x="654910" y="954646"/>
                    <a:pt x="653193" y="953468"/>
                    <a:pt x="649759" y="947576"/>
                  </a:cubicBezTo>
                  <a:cubicBezTo>
                    <a:pt x="651476" y="960538"/>
                    <a:pt x="653193" y="968786"/>
                    <a:pt x="653193" y="979392"/>
                  </a:cubicBezTo>
                  <a:cubicBezTo>
                    <a:pt x="668647" y="971143"/>
                    <a:pt x="689253" y="980570"/>
                    <a:pt x="699556" y="966430"/>
                  </a:cubicBezTo>
                  <a:cubicBezTo>
                    <a:pt x="699556" y="965251"/>
                    <a:pt x="706424" y="965251"/>
                    <a:pt x="708142" y="966430"/>
                  </a:cubicBezTo>
                  <a:cubicBezTo>
                    <a:pt x="721879" y="967608"/>
                    <a:pt x="735616" y="968786"/>
                    <a:pt x="749353" y="971143"/>
                  </a:cubicBezTo>
                  <a:cubicBezTo>
                    <a:pt x="747636" y="968786"/>
                    <a:pt x="747636" y="966430"/>
                    <a:pt x="745919" y="964073"/>
                  </a:cubicBezTo>
                  <a:cubicBezTo>
                    <a:pt x="754504" y="965251"/>
                    <a:pt x="761373" y="966430"/>
                    <a:pt x="766524" y="967608"/>
                  </a:cubicBezTo>
                  <a:cubicBezTo>
                    <a:pt x="766524" y="968786"/>
                    <a:pt x="768241" y="969965"/>
                    <a:pt x="768241" y="971143"/>
                  </a:cubicBezTo>
                  <a:cubicBezTo>
                    <a:pt x="756222" y="975857"/>
                    <a:pt x="744202" y="981748"/>
                    <a:pt x="732182" y="986462"/>
                  </a:cubicBezTo>
                  <a:cubicBezTo>
                    <a:pt x="713293" y="994710"/>
                    <a:pt x="696122" y="1005315"/>
                    <a:pt x="677233" y="1008850"/>
                  </a:cubicBezTo>
                  <a:cubicBezTo>
                    <a:pt x="644607" y="1013564"/>
                    <a:pt x="611982" y="1021812"/>
                    <a:pt x="577639" y="1022991"/>
                  </a:cubicBezTo>
                  <a:lnTo>
                    <a:pt x="569053" y="1022991"/>
                  </a:lnTo>
                  <a:cubicBezTo>
                    <a:pt x="532993" y="1027704"/>
                    <a:pt x="498651" y="1032417"/>
                    <a:pt x="462591" y="1037131"/>
                  </a:cubicBezTo>
                  <a:cubicBezTo>
                    <a:pt x="457439" y="1038309"/>
                    <a:pt x="454005" y="1039487"/>
                    <a:pt x="448853" y="1039487"/>
                  </a:cubicBezTo>
                  <a:cubicBezTo>
                    <a:pt x="426531" y="1041844"/>
                    <a:pt x="404208" y="1043023"/>
                    <a:pt x="383602" y="1045379"/>
                  </a:cubicBezTo>
                  <a:cubicBezTo>
                    <a:pt x="361279" y="1048914"/>
                    <a:pt x="337239" y="1051271"/>
                    <a:pt x="314917" y="1057163"/>
                  </a:cubicBezTo>
                  <a:cubicBezTo>
                    <a:pt x="297745" y="1060698"/>
                    <a:pt x="275422" y="1059519"/>
                    <a:pt x="268554" y="1071303"/>
                  </a:cubicBezTo>
                  <a:cubicBezTo>
                    <a:pt x="261685" y="1071303"/>
                    <a:pt x="254817" y="1070125"/>
                    <a:pt x="251382" y="1071303"/>
                  </a:cubicBezTo>
                  <a:cubicBezTo>
                    <a:pt x="225625" y="1078373"/>
                    <a:pt x="199868" y="1085443"/>
                    <a:pt x="175828" y="1093692"/>
                  </a:cubicBezTo>
                  <a:cubicBezTo>
                    <a:pt x="167243" y="1098405"/>
                    <a:pt x="160374" y="1100762"/>
                    <a:pt x="156940" y="1105475"/>
                  </a:cubicBezTo>
                  <a:cubicBezTo>
                    <a:pt x="155223" y="1109010"/>
                    <a:pt x="160374" y="1114902"/>
                    <a:pt x="162091" y="1117259"/>
                  </a:cubicBezTo>
                  <a:cubicBezTo>
                    <a:pt x="158657" y="1118437"/>
                    <a:pt x="151788" y="1119615"/>
                    <a:pt x="151788" y="1120794"/>
                  </a:cubicBezTo>
                  <a:cubicBezTo>
                    <a:pt x="151788" y="1127864"/>
                    <a:pt x="151788" y="1134934"/>
                    <a:pt x="155223" y="1140826"/>
                  </a:cubicBezTo>
                  <a:cubicBezTo>
                    <a:pt x="160374" y="1149074"/>
                    <a:pt x="175828" y="1156144"/>
                    <a:pt x="158657" y="1166749"/>
                  </a:cubicBezTo>
                  <a:cubicBezTo>
                    <a:pt x="155223" y="1167927"/>
                    <a:pt x="158657" y="1173819"/>
                    <a:pt x="158657" y="1178533"/>
                  </a:cubicBezTo>
                  <a:cubicBezTo>
                    <a:pt x="163808" y="1177354"/>
                    <a:pt x="167243" y="1177354"/>
                    <a:pt x="172394" y="1177354"/>
                  </a:cubicBezTo>
                  <a:cubicBezTo>
                    <a:pt x="155223" y="1197386"/>
                    <a:pt x="155223" y="1204456"/>
                    <a:pt x="172394" y="1207991"/>
                  </a:cubicBezTo>
                  <a:cubicBezTo>
                    <a:pt x="172394" y="1215062"/>
                    <a:pt x="168960" y="1222132"/>
                    <a:pt x="172394" y="1226845"/>
                  </a:cubicBezTo>
                  <a:cubicBezTo>
                    <a:pt x="182697" y="1238629"/>
                    <a:pt x="196434" y="1250412"/>
                    <a:pt x="208454" y="1261017"/>
                  </a:cubicBezTo>
                  <a:cubicBezTo>
                    <a:pt x="206737" y="1262195"/>
                    <a:pt x="203302" y="1263374"/>
                    <a:pt x="201585" y="1263374"/>
                  </a:cubicBezTo>
                  <a:cubicBezTo>
                    <a:pt x="208454" y="1269266"/>
                    <a:pt x="215322" y="1275157"/>
                    <a:pt x="220474" y="1278692"/>
                  </a:cubicBezTo>
                  <a:cubicBezTo>
                    <a:pt x="213605" y="1285762"/>
                    <a:pt x="208454" y="1291654"/>
                    <a:pt x="201585" y="1297546"/>
                  </a:cubicBezTo>
                  <a:cubicBezTo>
                    <a:pt x="210171" y="1299903"/>
                    <a:pt x="215322" y="1301081"/>
                    <a:pt x="222191" y="1302259"/>
                  </a:cubicBezTo>
                  <a:cubicBezTo>
                    <a:pt x="210171" y="1304616"/>
                    <a:pt x="199868" y="1306973"/>
                    <a:pt x="184414" y="1311686"/>
                  </a:cubicBezTo>
                  <a:cubicBezTo>
                    <a:pt x="213605" y="1316400"/>
                    <a:pt x="215322" y="1330540"/>
                    <a:pt x="218757" y="1344680"/>
                  </a:cubicBezTo>
                  <a:cubicBezTo>
                    <a:pt x="218757" y="1345858"/>
                    <a:pt x="227342" y="1347037"/>
                    <a:pt x="232494" y="1348215"/>
                  </a:cubicBezTo>
                  <a:cubicBezTo>
                    <a:pt x="232494" y="1350572"/>
                    <a:pt x="229060" y="1354107"/>
                    <a:pt x="230777" y="1356463"/>
                  </a:cubicBezTo>
                  <a:cubicBezTo>
                    <a:pt x="237645" y="1362355"/>
                    <a:pt x="249665" y="1365890"/>
                    <a:pt x="251382" y="1372960"/>
                  </a:cubicBezTo>
                  <a:cubicBezTo>
                    <a:pt x="261685" y="1392992"/>
                    <a:pt x="280574" y="1389457"/>
                    <a:pt x="301179" y="1384744"/>
                  </a:cubicBezTo>
                  <a:lnTo>
                    <a:pt x="311482" y="1395349"/>
                  </a:lnTo>
                  <a:cubicBezTo>
                    <a:pt x="314917" y="1394171"/>
                    <a:pt x="318351" y="1391814"/>
                    <a:pt x="320068" y="1390636"/>
                  </a:cubicBezTo>
                  <a:cubicBezTo>
                    <a:pt x="321785" y="1397706"/>
                    <a:pt x="338956" y="1405954"/>
                    <a:pt x="344108" y="1401241"/>
                  </a:cubicBezTo>
                  <a:cubicBezTo>
                    <a:pt x="356128" y="1389457"/>
                    <a:pt x="369865" y="1396527"/>
                    <a:pt x="383602" y="1397706"/>
                  </a:cubicBezTo>
                  <a:cubicBezTo>
                    <a:pt x="390471" y="1398884"/>
                    <a:pt x="400774" y="1400062"/>
                    <a:pt x="404208" y="1397706"/>
                  </a:cubicBezTo>
                  <a:cubicBezTo>
                    <a:pt x="412794" y="1391814"/>
                    <a:pt x="438551" y="1397706"/>
                    <a:pt x="431682" y="1381209"/>
                  </a:cubicBezTo>
                  <a:cubicBezTo>
                    <a:pt x="429965" y="1377674"/>
                    <a:pt x="423096" y="1374139"/>
                    <a:pt x="416228" y="1370604"/>
                  </a:cubicBezTo>
                  <a:lnTo>
                    <a:pt x="466025" y="1370604"/>
                  </a:lnTo>
                  <a:cubicBezTo>
                    <a:pt x="467742" y="1374139"/>
                    <a:pt x="467742" y="1378852"/>
                    <a:pt x="469459" y="1382387"/>
                  </a:cubicBezTo>
                  <a:cubicBezTo>
                    <a:pt x="460873" y="1383565"/>
                    <a:pt x="452288" y="1384744"/>
                    <a:pt x="443702" y="1387101"/>
                  </a:cubicBezTo>
                  <a:cubicBezTo>
                    <a:pt x="443702" y="1388279"/>
                    <a:pt x="445419" y="1389457"/>
                    <a:pt x="445419" y="1391814"/>
                  </a:cubicBezTo>
                  <a:cubicBezTo>
                    <a:pt x="448853" y="1391814"/>
                    <a:pt x="454005" y="1390636"/>
                    <a:pt x="457439" y="1390636"/>
                  </a:cubicBezTo>
                  <a:cubicBezTo>
                    <a:pt x="471176" y="1394171"/>
                    <a:pt x="490065" y="1384744"/>
                    <a:pt x="502085" y="1396527"/>
                  </a:cubicBezTo>
                  <a:cubicBezTo>
                    <a:pt x="524408" y="1417738"/>
                    <a:pt x="563902" y="1423629"/>
                    <a:pt x="599962" y="1411846"/>
                  </a:cubicBezTo>
                  <a:cubicBezTo>
                    <a:pt x="603396" y="1410668"/>
                    <a:pt x="610265" y="1414203"/>
                    <a:pt x="615416" y="1415381"/>
                  </a:cubicBezTo>
                  <a:cubicBezTo>
                    <a:pt x="617133" y="1415381"/>
                    <a:pt x="617133" y="1415381"/>
                    <a:pt x="618850" y="1416559"/>
                  </a:cubicBezTo>
                  <a:cubicBezTo>
                    <a:pt x="620567" y="1414203"/>
                    <a:pt x="620567" y="1411846"/>
                    <a:pt x="620567" y="1413024"/>
                  </a:cubicBezTo>
                  <a:cubicBezTo>
                    <a:pt x="632587" y="1413024"/>
                    <a:pt x="644607" y="1415381"/>
                    <a:pt x="656627" y="1414203"/>
                  </a:cubicBezTo>
                  <a:cubicBezTo>
                    <a:pt x="675516" y="1413024"/>
                    <a:pt x="694404" y="1408311"/>
                    <a:pt x="713293" y="1407132"/>
                  </a:cubicBezTo>
                  <a:cubicBezTo>
                    <a:pt x="742484" y="1404776"/>
                    <a:pt x="771676" y="1404776"/>
                    <a:pt x="800867" y="1400062"/>
                  </a:cubicBezTo>
                  <a:cubicBezTo>
                    <a:pt x="812887" y="1397706"/>
                    <a:pt x="821473" y="1398884"/>
                    <a:pt x="830059" y="1401241"/>
                  </a:cubicBezTo>
                  <a:cubicBezTo>
                    <a:pt x="776827" y="1416559"/>
                    <a:pt x="723596" y="1431878"/>
                    <a:pt x="670365" y="1446018"/>
                  </a:cubicBezTo>
                  <a:cubicBezTo>
                    <a:pt x="670365" y="1447196"/>
                    <a:pt x="672082" y="1448375"/>
                    <a:pt x="672082" y="1449553"/>
                  </a:cubicBezTo>
                  <a:cubicBezTo>
                    <a:pt x="675516" y="1449553"/>
                    <a:pt x="678950" y="1450731"/>
                    <a:pt x="685819" y="1451910"/>
                  </a:cubicBezTo>
                  <a:cubicBezTo>
                    <a:pt x="673799" y="1455445"/>
                    <a:pt x="668647" y="1456623"/>
                    <a:pt x="660062" y="1458980"/>
                  </a:cubicBezTo>
                  <a:cubicBezTo>
                    <a:pt x="675516" y="1466050"/>
                    <a:pt x="654910" y="1474298"/>
                    <a:pt x="663496" y="1483725"/>
                  </a:cubicBezTo>
                  <a:cubicBezTo>
                    <a:pt x="670365" y="1493152"/>
                    <a:pt x="665213" y="1507292"/>
                    <a:pt x="696122" y="1503757"/>
                  </a:cubicBezTo>
                  <a:cubicBezTo>
                    <a:pt x="665213" y="1514362"/>
                    <a:pt x="663496" y="1529681"/>
                    <a:pt x="684102" y="1546178"/>
                  </a:cubicBezTo>
                  <a:cubicBezTo>
                    <a:pt x="687536" y="1548534"/>
                    <a:pt x="689253" y="1553248"/>
                    <a:pt x="687536" y="1555605"/>
                  </a:cubicBezTo>
                  <a:cubicBezTo>
                    <a:pt x="684102" y="1563853"/>
                    <a:pt x="678950" y="1570923"/>
                    <a:pt x="675516" y="1576815"/>
                  </a:cubicBezTo>
                  <a:cubicBezTo>
                    <a:pt x="663496" y="1576815"/>
                    <a:pt x="656627" y="1575636"/>
                    <a:pt x="649759" y="1575636"/>
                  </a:cubicBezTo>
                  <a:cubicBezTo>
                    <a:pt x="632587" y="1576815"/>
                    <a:pt x="615416" y="1579171"/>
                    <a:pt x="598245" y="1581528"/>
                  </a:cubicBezTo>
                  <a:cubicBezTo>
                    <a:pt x="543296" y="1588598"/>
                    <a:pt x="486631" y="1595668"/>
                    <a:pt x="431682" y="1602738"/>
                  </a:cubicBezTo>
                  <a:cubicBezTo>
                    <a:pt x="385319" y="1608630"/>
                    <a:pt x="340674" y="1620414"/>
                    <a:pt x="294311" y="1622770"/>
                  </a:cubicBezTo>
                  <a:cubicBezTo>
                    <a:pt x="261685" y="1623949"/>
                    <a:pt x="232494" y="1635732"/>
                    <a:pt x="201585" y="1636911"/>
                  </a:cubicBezTo>
                  <a:cubicBezTo>
                    <a:pt x="180980" y="1638089"/>
                    <a:pt x="160374" y="1643981"/>
                    <a:pt x="141485" y="1649872"/>
                  </a:cubicBezTo>
                  <a:cubicBezTo>
                    <a:pt x="131183" y="1652229"/>
                    <a:pt x="122597" y="1658121"/>
                    <a:pt x="114011" y="1661656"/>
                  </a:cubicBezTo>
                  <a:cubicBezTo>
                    <a:pt x="112294" y="1661656"/>
                    <a:pt x="107143" y="1660478"/>
                    <a:pt x="105425" y="1661656"/>
                  </a:cubicBezTo>
                  <a:cubicBezTo>
                    <a:pt x="91688" y="1666369"/>
                    <a:pt x="79668" y="1671083"/>
                    <a:pt x="65931" y="1674618"/>
                  </a:cubicBezTo>
                  <a:cubicBezTo>
                    <a:pt x="55628" y="1678153"/>
                    <a:pt x="47043" y="1681688"/>
                    <a:pt x="36740" y="1685223"/>
                  </a:cubicBezTo>
                  <a:cubicBezTo>
                    <a:pt x="36740" y="1686401"/>
                    <a:pt x="38457" y="1687580"/>
                    <a:pt x="38457" y="1688758"/>
                  </a:cubicBezTo>
                  <a:cubicBezTo>
                    <a:pt x="35023" y="1688758"/>
                    <a:pt x="29871" y="1687580"/>
                    <a:pt x="24720" y="1686401"/>
                  </a:cubicBezTo>
                  <a:cubicBezTo>
                    <a:pt x="26437" y="1693471"/>
                    <a:pt x="28154" y="1698185"/>
                    <a:pt x="29871" y="1704077"/>
                  </a:cubicBezTo>
                  <a:cubicBezTo>
                    <a:pt x="28154" y="1704077"/>
                    <a:pt x="28154" y="1704077"/>
                    <a:pt x="26437" y="1705255"/>
                  </a:cubicBezTo>
                  <a:cubicBezTo>
                    <a:pt x="24720" y="1702898"/>
                    <a:pt x="23003" y="1700541"/>
                    <a:pt x="21286" y="1699363"/>
                  </a:cubicBezTo>
                  <a:cubicBezTo>
                    <a:pt x="7620" y="1711147"/>
                    <a:pt x="0" y="1721752"/>
                    <a:pt x="19568" y="1728822"/>
                  </a:cubicBezTo>
                  <a:cubicBezTo>
                    <a:pt x="17851" y="1734714"/>
                    <a:pt x="17851" y="1739427"/>
                    <a:pt x="17851" y="1742962"/>
                  </a:cubicBezTo>
                  <a:lnTo>
                    <a:pt x="23003" y="1767707"/>
                  </a:lnTo>
                  <a:cubicBezTo>
                    <a:pt x="24720" y="1778312"/>
                    <a:pt x="21286" y="1788918"/>
                    <a:pt x="40174" y="1792453"/>
                  </a:cubicBezTo>
                  <a:cubicBezTo>
                    <a:pt x="35023" y="1798345"/>
                    <a:pt x="35023" y="1825446"/>
                    <a:pt x="41891" y="1826625"/>
                  </a:cubicBezTo>
                  <a:cubicBezTo>
                    <a:pt x="53911" y="1830160"/>
                    <a:pt x="57346" y="1840765"/>
                    <a:pt x="67648" y="1845478"/>
                  </a:cubicBezTo>
                  <a:cubicBezTo>
                    <a:pt x="69366" y="1846657"/>
                    <a:pt x="71083" y="1849013"/>
                    <a:pt x="71083" y="1849013"/>
                  </a:cubicBezTo>
                  <a:cubicBezTo>
                    <a:pt x="57346" y="1859619"/>
                    <a:pt x="77951" y="1854905"/>
                    <a:pt x="81385" y="1859619"/>
                  </a:cubicBezTo>
                  <a:cubicBezTo>
                    <a:pt x="77951" y="1865510"/>
                    <a:pt x="71083" y="1871402"/>
                    <a:pt x="69366" y="1878472"/>
                  </a:cubicBezTo>
                  <a:cubicBezTo>
                    <a:pt x="67648" y="1885542"/>
                    <a:pt x="69366" y="1891434"/>
                    <a:pt x="84820" y="1887899"/>
                  </a:cubicBezTo>
                  <a:cubicBezTo>
                    <a:pt x="83103" y="1898504"/>
                    <a:pt x="81385" y="1907931"/>
                    <a:pt x="79668" y="1918536"/>
                  </a:cubicBezTo>
                  <a:cubicBezTo>
                    <a:pt x="81385" y="1918536"/>
                    <a:pt x="83103" y="1917358"/>
                    <a:pt x="83103" y="1917358"/>
                  </a:cubicBezTo>
                  <a:cubicBezTo>
                    <a:pt x="88254" y="1925606"/>
                    <a:pt x="91688" y="1932676"/>
                    <a:pt x="96840" y="1939746"/>
                  </a:cubicBezTo>
                  <a:cubicBezTo>
                    <a:pt x="105425" y="1939746"/>
                    <a:pt x="114011" y="1940925"/>
                    <a:pt x="124314" y="1942103"/>
                  </a:cubicBezTo>
                  <a:lnTo>
                    <a:pt x="124314" y="1945638"/>
                  </a:lnTo>
                  <a:cubicBezTo>
                    <a:pt x="119163" y="1946816"/>
                    <a:pt x="114011" y="1947995"/>
                    <a:pt x="108860" y="1949173"/>
                  </a:cubicBezTo>
                  <a:cubicBezTo>
                    <a:pt x="110577" y="1950352"/>
                    <a:pt x="114011" y="1950352"/>
                    <a:pt x="114011" y="1950352"/>
                  </a:cubicBezTo>
                  <a:cubicBezTo>
                    <a:pt x="115728" y="1968027"/>
                    <a:pt x="138051" y="1965670"/>
                    <a:pt x="153505" y="1970383"/>
                  </a:cubicBezTo>
                  <a:cubicBezTo>
                    <a:pt x="160374" y="1972740"/>
                    <a:pt x="168960" y="1973919"/>
                    <a:pt x="174111" y="1972740"/>
                  </a:cubicBezTo>
                  <a:cubicBezTo>
                    <a:pt x="184414" y="1969205"/>
                    <a:pt x="191282" y="1970383"/>
                    <a:pt x="191282" y="1977454"/>
                  </a:cubicBezTo>
                  <a:cubicBezTo>
                    <a:pt x="191282" y="1980989"/>
                    <a:pt x="187848" y="1985702"/>
                    <a:pt x="186131" y="1988059"/>
                  </a:cubicBezTo>
                  <a:cubicBezTo>
                    <a:pt x="198151" y="1988059"/>
                    <a:pt x="217040" y="1991594"/>
                    <a:pt x="227342" y="1986880"/>
                  </a:cubicBezTo>
                  <a:cubicBezTo>
                    <a:pt x="251382" y="1976275"/>
                    <a:pt x="273705" y="1985702"/>
                    <a:pt x="296028" y="1982167"/>
                  </a:cubicBezTo>
                  <a:cubicBezTo>
                    <a:pt x="308048" y="1979810"/>
                    <a:pt x="318351" y="1979810"/>
                    <a:pt x="335522" y="1977454"/>
                  </a:cubicBezTo>
                  <a:cubicBezTo>
                    <a:pt x="344108" y="1982167"/>
                    <a:pt x="352694" y="1980989"/>
                    <a:pt x="354411" y="1975097"/>
                  </a:cubicBezTo>
                  <a:cubicBezTo>
                    <a:pt x="368148" y="1975097"/>
                    <a:pt x="380168" y="1975097"/>
                    <a:pt x="392188" y="1973919"/>
                  </a:cubicBezTo>
                  <a:cubicBezTo>
                    <a:pt x="411076" y="1971562"/>
                    <a:pt x="428248" y="1968027"/>
                    <a:pt x="447136" y="1966848"/>
                  </a:cubicBezTo>
                  <a:cubicBezTo>
                    <a:pt x="459156" y="1965670"/>
                    <a:pt x="472893" y="1968027"/>
                    <a:pt x="486631" y="1966848"/>
                  </a:cubicBezTo>
                  <a:cubicBezTo>
                    <a:pt x="493499" y="1965670"/>
                    <a:pt x="498651" y="1958600"/>
                    <a:pt x="505519" y="1955065"/>
                  </a:cubicBezTo>
                  <a:cubicBezTo>
                    <a:pt x="512388" y="1966848"/>
                    <a:pt x="526125" y="1968027"/>
                    <a:pt x="548448" y="1959778"/>
                  </a:cubicBezTo>
                  <a:cubicBezTo>
                    <a:pt x="539862" y="1955065"/>
                    <a:pt x="529559" y="1951530"/>
                    <a:pt x="520973" y="1947995"/>
                  </a:cubicBezTo>
                  <a:cubicBezTo>
                    <a:pt x="529559" y="1945638"/>
                    <a:pt x="536428" y="1942103"/>
                    <a:pt x="543296" y="1940925"/>
                  </a:cubicBezTo>
                  <a:cubicBezTo>
                    <a:pt x="550165" y="1940925"/>
                    <a:pt x="555316" y="1942103"/>
                    <a:pt x="560468" y="1942103"/>
                  </a:cubicBezTo>
                  <a:cubicBezTo>
                    <a:pt x="565619" y="1942103"/>
                    <a:pt x="570770" y="1942103"/>
                    <a:pt x="575922" y="1940925"/>
                  </a:cubicBezTo>
                  <a:cubicBezTo>
                    <a:pt x="581073" y="1939746"/>
                    <a:pt x="584508" y="1938568"/>
                    <a:pt x="587942" y="1936211"/>
                  </a:cubicBezTo>
                  <a:cubicBezTo>
                    <a:pt x="587942" y="1939746"/>
                    <a:pt x="589659" y="1944460"/>
                    <a:pt x="589659" y="1947995"/>
                  </a:cubicBezTo>
                  <a:cubicBezTo>
                    <a:pt x="589659" y="1951530"/>
                    <a:pt x="586225" y="1955065"/>
                    <a:pt x="584508" y="1958600"/>
                  </a:cubicBezTo>
                  <a:cubicBezTo>
                    <a:pt x="589659" y="1958600"/>
                    <a:pt x="594810" y="1958600"/>
                    <a:pt x="601679" y="1957422"/>
                  </a:cubicBezTo>
                  <a:cubicBezTo>
                    <a:pt x="608547" y="1964492"/>
                    <a:pt x="589659" y="1979810"/>
                    <a:pt x="615416" y="1980989"/>
                  </a:cubicBezTo>
                  <a:cubicBezTo>
                    <a:pt x="613699" y="1985702"/>
                    <a:pt x="611982" y="1989237"/>
                    <a:pt x="610265" y="1993950"/>
                  </a:cubicBezTo>
                  <a:cubicBezTo>
                    <a:pt x="620567" y="1993950"/>
                    <a:pt x="630870" y="1995129"/>
                    <a:pt x="646325" y="1996307"/>
                  </a:cubicBezTo>
                  <a:cubicBezTo>
                    <a:pt x="639456" y="2002199"/>
                    <a:pt x="634305" y="2006912"/>
                    <a:pt x="627436" y="2011626"/>
                  </a:cubicBezTo>
                  <a:cubicBezTo>
                    <a:pt x="632587" y="2010447"/>
                    <a:pt x="637739" y="2010447"/>
                    <a:pt x="648042" y="2009269"/>
                  </a:cubicBezTo>
                  <a:cubicBezTo>
                    <a:pt x="625719" y="2023409"/>
                    <a:pt x="649759" y="2024588"/>
                    <a:pt x="658345" y="2032836"/>
                  </a:cubicBezTo>
                  <a:cubicBezTo>
                    <a:pt x="663496" y="2023409"/>
                    <a:pt x="666930" y="2017517"/>
                    <a:pt x="668647" y="2012804"/>
                  </a:cubicBezTo>
                  <a:cubicBezTo>
                    <a:pt x="677233" y="2018696"/>
                    <a:pt x="687536" y="2025766"/>
                    <a:pt x="697839" y="2034014"/>
                  </a:cubicBezTo>
                  <a:cubicBezTo>
                    <a:pt x="699556" y="2034014"/>
                    <a:pt x="702990" y="2031658"/>
                    <a:pt x="704707" y="2032836"/>
                  </a:cubicBezTo>
                  <a:cubicBezTo>
                    <a:pt x="723596" y="2038728"/>
                    <a:pt x="732182" y="2032836"/>
                    <a:pt x="739050" y="2021052"/>
                  </a:cubicBezTo>
                  <a:cubicBezTo>
                    <a:pt x="740767" y="2018696"/>
                    <a:pt x="749353" y="2017517"/>
                    <a:pt x="751070" y="2016339"/>
                  </a:cubicBezTo>
                  <a:cubicBezTo>
                    <a:pt x="747636" y="2023409"/>
                    <a:pt x="742484" y="2030479"/>
                    <a:pt x="737333" y="2038728"/>
                  </a:cubicBezTo>
                  <a:cubicBezTo>
                    <a:pt x="716727" y="2041084"/>
                    <a:pt x="692687" y="2044619"/>
                    <a:pt x="668647" y="2048154"/>
                  </a:cubicBezTo>
                  <a:cubicBezTo>
                    <a:pt x="646325" y="2051690"/>
                    <a:pt x="624002" y="2057581"/>
                    <a:pt x="599962" y="2059938"/>
                  </a:cubicBezTo>
                  <a:cubicBezTo>
                    <a:pt x="567336" y="2063473"/>
                    <a:pt x="534710" y="2065830"/>
                    <a:pt x="500368" y="2069365"/>
                  </a:cubicBezTo>
                  <a:cubicBezTo>
                    <a:pt x="460873" y="2074078"/>
                    <a:pt x="421379" y="2078792"/>
                    <a:pt x="381885" y="2084683"/>
                  </a:cubicBezTo>
                  <a:cubicBezTo>
                    <a:pt x="349259" y="2089397"/>
                    <a:pt x="318351" y="2096467"/>
                    <a:pt x="285725" y="2101180"/>
                  </a:cubicBezTo>
                  <a:cubicBezTo>
                    <a:pt x="263402" y="2104715"/>
                    <a:pt x="241080" y="2105894"/>
                    <a:pt x="220474" y="2111785"/>
                  </a:cubicBezTo>
                  <a:cubicBezTo>
                    <a:pt x="199868" y="2117677"/>
                    <a:pt x="170677" y="2116499"/>
                    <a:pt x="163808" y="2136531"/>
                  </a:cubicBezTo>
                  <a:cubicBezTo>
                    <a:pt x="151788" y="2131817"/>
                    <a:pt x="143203" y="2134174"/>
                    <a:pt x="141485" y="2142423"/>
                  </a:cubicBezTo>
                  <a:cubicBezTo>
                    <a:pt x="141485" y="2144779"/>
                    <a:pt x="139768" y="2147136"/>
                    <a:pt x="136334" y="2147136"/>
                  </a:cubicBezTo>
                  <a:cubicBezTo>
                    <a:pt x="117445" y="2150671"/>
                    <a:pt x="122597" y="2157741"/>
                    <a:pt x="131183" y="2164811"/>
                  </a:cubicBezTo>
                  <a:cubicBezTo>
                    <a:pt x="141485" y="2173059"/>
                    <a:pt x="141485" y="2181308"/>
                    <a:pt x="139768" y="2190735"/>
                  </a:cubicBezTo>
                  <a:cubicBezTo>
                    <a:pt x="136334" y="2203697"/>
                    <a:pt x="132900" y="2217837"/>
                    <a:pt x="129465" y="2230799"/>
                  </a:cubicBezTo>
                  <a:cubicBezTo>
                    <a:pt x="129465" y="2234334"/>
                    <a:pt x="134617" y="2237869"/>
                    <a:pt x="138051" y="2241404"/>
                  </a:cubicBezTo>
                  <a:lnTo>
                    <a:pt x="143203" y="2248474"/>
                  </a:lnTo>
                  <a:lnTo>
                    <a:pt x="143203" y="2268506"/>
                  </a:lnTo>
                  <a:cubicBezTo>
                    <a:pt x="150071" y="2268506"/>
                    <a:pt x="158657" y="2267327"/>
                    <a:pt x="167242" y="2267327"/>
                  </a:cubicBezTo>
                  <a:cubicBezTo>
                    <a:pt x="167242" y="2267327"/>
                    <a:pt x="167242" y="2268506"/>
                    <a:pt x="168960" y="2268506"/>
                  </a:cubicBezTo>
                  <a:cubicBezTo>
                    <a:pt x="163808" y="2269684"/>
                    <a:pt x="160374" y="2270862"/>
                    <a:pt x="155223" y="2273219"/>
                  </a:cubicBezTo>
                  <a:cubicBezTo>
                    <a:pt x="165525" y="2281468"/>
                    <a:pt x="146637" y="2302678"/>
                    <a:pt x="187848" y="2297965"/>
                  </a:cubicBezTo>
                  <a:cubicBezTo>
                    <a:pt x="175828" y="2305035"/>
                    <a:pt x="168960" y="2309748"/>
                    <a:pt x="163808" y="2312105"/>
                  </a:cubicBezTo>
                  <a:cubicBezTo>
                    <a:pt x="167242" y="2317997"/>
                    <a:pt x="170677" y="2321532"/>
                    <a:pt x="172394" y="2325067"/>
                  </a:cubicBezTo>
                  <a:cubicBezTo>
                    <a:pt x="165525" y="2328602"/>
                    <a:pt x="160374" y="2332137"/>
                    <a:pt x="155223" y="2334493"/>
                  </a:cubicBezTo>
                  <a:cubicBezTo>
                    <a:pt x="162091" y="2339207"/>
                    <a:pt x="168960" y="2342742"/>
                    <a:pt x="172394" y="2346277"/>
                  </a:cubicBezTo>
                  <a:cubicBezTo>
                    <a:pt x="179262" y="2341564"/>
                    <a:pt x="186131" y="2336850"/>
                    <a:pt x="193000" y="2336850"/>
                  </a:cubicBezTo>
                  <a:cubicBezTo>
                    <a:pt x="199868" y="2336850"/>
                    <a:pt x="208454" y="2345099"/>
                    <a:pt x="217040" y="2349812"/>
                  </a:cubicBezTo>
                  <a:cubicBezTo>
                    <a:pt x="217040" y="2350990"/>
                    <a:pt x="211888" y="2352169"/>
                    <a:pt x="210171" y="2352169"/>
                  </a:cubicBezTo>
                  <a:cubicBezTo>
                    <a:pt x="198151" y="2342742"/>
                    <a:pt x="186131" y="2341564"/>
                    <a:pt x="174111" y="2352169"/>
                  </a:cubicBezTo>
                  <a:cubicBezTo>
                    <a:pt x="174111" y="2352169"/>
                    <a:pt x="172394" y="2352169"/>
                    <a:pt x="172394" y="2350990"/>
                  </a:cubicBezTo>
                  <a:cubicBezTo>
                    <a:pt x="172394" y="2349812"/>
                    <a:pt x="172394" y="2349812"/>
                    <a:pt x="170677" y="2348634"/>
                  </a:cubicBezTo>
                  <a:cubicBezTo>
                    <a:pt x="163808" y="2353347"/>
                    <a:pt x="165525" y="2356882"/>
                    <a:pt x="174111" y="2360417"/>
                  </a:cubicBezTo>
                  <a:cubicBezTo>
                    <a:pt x="186131" y="2365130"/>
                    <a:pt x="184414" y="2368666"/>
                    <a:pt x="177545" y="2374557"/>
                  </a:cubicBezTo>
                  <a:cubicBezTo>
                    <a:pt x="180980" y="2375736"/>
                    <a:pt x="186131" y="2378092"/>
                    <a:pt x="186131" y="2379271"/>
                  </a:cubicBezTo>
                  <a:cubicBezTo>
                    <a:pt x="186131" y="2385162"/>
                    <a:pt x="203302" y="2388697"/>
                    <a:pt x="189565" y="2395768"/>
                  </a:cubicBezTo>
                  <a:cubicBezTo>
                    <a:pt x="196434" y="2401659"/>
                    <a:pt x="199868" y="2407551"/>
                    <a:pt x="215322" y="2409908"/>
                  </a:cubicBezTo>
                  <a:cubicBezTo>
                    <a:pt x="229060" y="2412264"/>
                    <a:pt x="232494" y="2407551"/>
                    <a:pt x="241080" y="2406373"/>
                  </a:cubicBezTo>
                  <a:cubicBezTo>
                    <a:pt x="249665" y="2405195"/>
                    <a:pt x="259968" y="2408729"/>
                    <a:pt x="268554" y="2409908"/>
                  </a:cubicBezTo>
                  <a:cubicBezTo>
                    <a:pt x="271988" y="2409908"/>
                    <a:pt x="275422" y="2406373"/>
                    <a:pt x="275422" y="2405195"/>
                  </a:cubicBezTo>
                  <a:cubicBezTo>
                    <a:pt x="287442" y="2406373"/>
                    <a:pt x="299462" y="2408729"/>
                    <a:pt x="309765" y="2407551"/>
                  </a:cubicBezTo>
                  <a:cubicBezTo>
                    <a:pt x="325219" y="2406373"/>
                    <a:pt x="333805" y="2409908"/>
                    <a:pt x="335522" y="2419335"/>
                  </a:cubicBezTo>
                  <a:cubicBezTo>
                    <a:pt x="337239" y="2429940"/>
                    <a:pt x="345825" y="2431118"/>
                    <a:pt x="357845" y="2429940"/>
                  </a:cubicBezTo>
                  <a:cubicBezTo>
                    <a:pt x="368148" y="2428761"/>
                    <a:pt x="376734" y="2426405"/>
                    <a:pt x="387036" y="2425226"/>
                  </a:cubicBezTo>
                  <a:cubicBezTo>
                    <a:pt x="381885" y="2421691"/>
                    <a:pt x="375016" y="2418156"/>
                    <a:pt x="366431" y="2413443"/>
                  </a:cubicBezTo>
                  <a:cubicBezTo>
                    <a:pt x="375016" y="2412264"/>
                    <a:pt x="383602" y="2409908"/>
                    <a:pt x="390471" y="2409908"/>
                  </a:cubicBezTo>
                  <a:cubicBezTo>
                    <a:pt x="404208" y="2408729"/>
                    <a:pt x="416228" y="2407551"/>
                    <a:pt x="429965" y="2407551"/>
                  </a:cubicBezTo>
                  <a:cubicBezTo>
                    <a:pt x="435116" y="2407551"/>
                    <a:pt x="440268" y="2409908"/>
                    <a:pt x="445419" y="2413443"/>
                  </a:cubicBezTo>
                  <a:cubicBezTo>
                    <a:pt x="423096" y="2413443"/>
                    <a:pt x="402491" y="2413443"/>
                    <a:pt x="387036" y="2425226"/>
                  </a:cubicBezTo>
                  <a:cubicBezTo>
                    <a:pt x="392188" y="2426405"/>
                    <a:pt x="399056" y="2427583"/>
                    <a:pt x="404208" y="2427583"/>
                  </a:cubicBezTo>
                  <a:cubicBezTo>
                    <a:pt x="433399" y="2426405"/>
                    <a:pt x="464308" y="2425226"/>
                    <a:pt x="493499" y="2424048"/>
                  </a:cubicBezTo>
                  <a:cubicBezTo>
                    <a:pt x="522690" y="2422870"/>
                    <a:pt x="550165" y="2420513"/>
                    <a:pt x="581073" y="2419335"/>
                  </a:cubicBezTo>
                  <a:cubicBezTo>
                    <a:pt x="589659" y="2444080"/>
                    <a:pt x="598245" y="2467647"/>
                    <a:pt x="605113" y="2491214"/>
                  </a:cubicBezTo>
                  <a:cubicBezTo>
                    <a:pt x="601679" y="2492392"/>
                    <a:pt x="598245" y="2493571"/>
                    <a:pt x="594810" y="2493571"/>
                  </a:cubicBezTo>
                  <a:cubicBezTo>
                    <a:pt x="599962" y="2498284"/>
                    <a:pt x="606830" y="2502997"/>
                    <a:pt x="608547" y="2507711"/>
                  </a:cubicBezTo>
                  <a:cubicBezTo>
                    <a:pt x="610265" y="2514781"/>
                    <a:pt x="608547" y="2521851"/>
                    <a:pt x="608547" y="2526564"/>
                  </a:cubicBezTo>
                  <a:cubicBezTo>
                    <a:pt x="620567" y="2528921"/>
                    <a:pt x="627436" y="2530099"/>
                    <a:pt x="636022" y="2531278"/>
                  </a:cubicBezTo>
                  <a:cubicBezTo>
                    <a:pt x="634305" y="2531278"/>
                    <a:pt x="632587" y="2532456"/>
                    <a:pt x="629153" y="2532456"/>
                  </a:cubicBezTo>
                  <a:cubicBezTo>
                    <a:pt x="630870" y="2540705"/>
                    <a:pt x="634305" y="2550131"/>
                    <a:pt x="636022" y="2561915"/>
                  </a:cubicBezTo>
                  <a:lnTo>
                    <a:pt x="663496" y="2561915"/>
                  </a:lnTo>
                  <a:cubicBezTo>
                    <a:pt x="668647" y="2561915"/>
                    <a:pt x="673799" y="2564272"/>
                    <a:pt x="675516" y="2565450"/>
                  </a:cubicBezTo>
                  <a:cubicBezTo>
                    <a:pt x="682384" y="2579590"/>
                    <a:pt x="697839" y="2584304"/>
                    <a:pt x="718444" y="2580768"/>
                  </a:cubicBezTo>
                  <a:cubicBezTo>
                    <a:pt x="727030" y="2579590"/>
                    <a:pt x="737333" y="2579590"/>
                    <a:pt x="745919" y="2579590"/>
                  </a:cubicBezTo>
                  <a:lnTo>
                    <a:pt x="766524" y="2579590"/>
                  </a:lnTo>
                  <a:cubicBezTo>
                    <a:pt x="773393" y="2579590"/>
                    <a:pt x="780261" y="2578412"/>
                    <a:pt x="787130" y="2577233"/>
                  </a:cubicBezTo>
                  <a:cubicBezTo>
                    <a:pt x="788847" y="2573698"/>
                    <a:pt x="788847" y="2570163"/>
                    <a:pt x="790564" y="2565450"/>
                  </a:cubicBezTo>
                  <a:cubicBezTo>
                    <a:pt x="795716" y="2565450"/>
                    <a:pt x="799150" y="2564272"/>
                    <a:pt x="804301" y="2564272"/>
                  </a:cubicBezTo>
                  <a:cubicBezTo>
                    <a:pt x="836927" y="2561915"/>
                    <a:pt x="871270" y="2558380"/>
                    <a:pt x="905613" y="2556023"/>
                  </a:cubicBezTo>
                  <a:cubicBezTo>
                    <a:pt x="905613" y="2556023"/>
                    <a:pt x="907330" y="2558380"/>
                    <a:pt x="909047" y="2561915"/>
                  </a:cubicBezTo>
                  <a:cubicBezTo>
                    <a:pt x="903896" y="2563093"/>
                    <a:pt x="900461" y="2564272"/>
                    <a:pt x="897027" y="2565450"/>
                  </a:cubicBezTo>
                  <a:cubicBezTo>
                    <a:pt x="910764" y="2574877"/>
                    <a:pt x="929653" y="2576055"/>
                    <a:pt x="941673" y="2568985"/>
                  </a:cubicBezTo>
                  <a:cubicBezTo>
                    <a:pt x="934804" y="2565450"/>
                    <a:pt x="929653" y="2563093"/>
                    <a:pt x="921067" y="2559558"/>
                  </a:cubicBezTo>
                  <a:lnTo>
                    <a:pt x="926218" y="2556023"/>
                  </a:lnTo>
                  <a:lnTo>
                    <a:pt x="939956" y="2556023"/>
                  </a:lnTo>
                  <a:lnTo>
                    <a:pt x="939956" y="2554845"/>
                  </a:lnTo>
                  <a:cubicBezTo>
                    <a:pt x="946824" y="2556023"/>
                    <a:pt x="951975" y="2558380"/>
                    <a:pt x="958844" y="2554845"/>
                  </a:cubicBezTo>
                  <a:lnTo>
                    <a:pt x="965713" y="2554845"/>
                  </a:lnTo>
                  <a:lnTo>
                    <a:pt x="1025812" y="2557202"/>
                  </a:lnTo>
                  <a:cubicBezTo>
                    <a:pt x="1032681" y="2557202"/>
                    <a:pt x="1036115" y="2556023"/>
                    <a:pt x="1039550" y="2553666"/>
                  </a:cubicBezTo>
                  <a:cubicBezTo>
                    <a:pt x="1048135" y="2563093"/>
                    <a:pt x="1055004" y="2571342"/>
                    <a:pt x="1063590" y="2581947"/>
                  </a:cubicBezTo>
                  <a:cubicBezTo>
                    <a:pt x="1061872" y="2581947"/>
                    <a:pt x="1058438" y="2583125"/>
                    <a:pt x="1055004" y="2583125"/>
                  </a:cubicBezTo>
                  <a:cubicBezTo>
                    <a:pt x="1077327" y="2607871"/>
                    <a:pt x="1091064" y="2633794"/>
                    <a:pt x="1070458" y="2662074"/>
                  </a:cubicBezTo>
                  <a:cubicBezTo>
                    <a:pt x="1072175" y="2671501"/>
                    <a:pt x="1075610" y="2680928"/>
                    <a:pt x="1077327" y="2692712"/>
                  </a:cubicBezTo>
                  <a:lnTo>
                    <a:pt x="1094498" y="2692712"/>
                  </a:lnTo>
                  <a:cubicBezTo>
                    <a:pt x="1091064" y="2698603"/>
                    <a:pt x="1087630" y="2702138"/>
                    <a:pt x="1085912" y="2705673"/>
                  </a:cubicBezTo>
                  <a:cubicBezTo>
                    <a:pt x="1085912" y="2711565"/>
                    <a:pt x="1104801" y="2713922"/>
                    <a:pt x="1091064" y="2722170"/>
                  </a:cubicBezTo>
                  <a:lnTo>
                    <a:pt x="1094498" y="2726884"/>
                  </a:lnTo>
                  <a:cubicBezTo>
                    <a:pt x="1111669" y="2742202"/>
                    <a:pt x="1130558" y="2756342"/>
                    <a:pt x="1149447" y="2774018"/>
                  </a:cubicBezTo>
                  <a:cubicBezTo>
                    <a:pt x="1135709" y="2778731"/>
                    <a:pt x="1123690" y="2783444"/>
                    <a:pt x="1108235" y="2788158"/>
                  </a:cubicBezTo>
                  <a:cubicBezTo>
                    <a:pt x="1123690" y="2789336"/>
                    <a:pt x="1125407" y="2795228"/>
                    <a:pt x="1120255" y="2803476"/>
                  </a:cubicBezTo>
                  <a:cubicBezTo>
                    <a:pt x="1118538" y="2805833"/>
                    <a:pt x="1121972" y="2811725"/>
                    <a:pt x="1123690" y="2812903"/>
                  </a:cubicBezTo>
                  <a:cubicBezTo>
                    <a:pt x="1142578" y="2816438"/>
                    <a:pt x="1159749" y="2829400"/>
                    <a:pt x="1182072" y="2824687"/>
                  </a:cubicBezTo>
                  <a:cubicBezTo>
                    <a:pt x="1182072" y="2827043"/>
                    <a:pt x="1180355" y="2830578"/>
                    <a:pt x="1178638" y="2831757"/>
                  </a:cubicBezTo>
                  <a:cubicBezTo>
                    <a:pt x="1164901" y="2836470"/>
                    <a:pt x="1151164" y="2840005"/>
                    <a:pt x="1137427" y="2844719"/>
                  </a:cubicBezTo>
                  <a:lnTo>
                    <a:pt x="1158032" y="2851789"/>
                  </a:lnTo>
                  <a:cubicBezTo>
                    <a:pt x="1161467" y="2848254"/>
                    <a:pt x="1163184" y="2844719"/>
                    <a:pt x="1166618" y="2841184"/>
                  </a:cubicBezTo>
                  <a:cubicBezTo>
                    <a:pt x="1176921" y="2844719"/>
                    <a:pt x="1185507" y="2847075"/>
                    <a:pt x="1195809" y="2850610"/>
                  </a:cubicBezTo>
                  <a:cubicBezTo>
                    <a:pt x="1190658" y="2852967"/>
                    <a:pt x="1187224" y="2854145"/>
                    <a:pt x="1183789" y="2855324"/>
                  </a:cubicBezTo>
                  <a:cubicBezTo>
                    <a:pt x="1187224" y="2856502"/>
                    <a:pt x="1190658" y="2858859"/>
                    <a:pt x="1195809" y="2860037"/>
                  </a:cubicBezTo>
                  <a:cubicBezTo>
                    <a:pt x="1200961" y="2861307"/>
                    <a:pt x="1206112" y="2860037"/>
                    <a:pt x="1209547" y="2861307"/>
                  </a:cubicBezTo>
                  <a:cubicBezTo>
                    <a:pt x="1218132" y="2855324"/>
                    <a:pt x="1225001" y="2848254"/>
                    <a:pt x="1233586" y="2844719"/>
                  </a:cubicBezTo>
                  <a:cubicBezTo>
                    <a:pt x="1243889" y="2841184"/>
                    <a:pt x="1523783" y="2821152"/>
                    <a:pt x="1534086" y="2819973"/>
                  </a:cubicBezTo>
                  <a:cubicBezTo>
                    <a:pt x="1547823" y="2818795"/>
                    <a:pt x="1563277" y="2819973"/>
                    <a:pt x="1577014" y="2821152"/>
                  </a:cubicBezTo>
                  <a:lnTo>
                    <a:pt x="1540954" y="2831757"/>
                  </a:lnTo>
                  <a:lnTo>
                    <a:pt x="1546106" y="2838827"/>
                  </a:lnTo>
                  <a:cubicBezTo>
                    <a:pt x="1563277" y="2837649"/>
                    <a:pt x="1577014" y="2837649"/>
                    <a:pt x="1590752" y="2835292"/>
                  </a:cubicBezTo>
                  <a:cubicBezTo>
                    <a:pt x="1599337" y="2834113"/>
                    <a:pt x="1613074" y="2835292"/>
                    <a:pt x="1614792" y="2825865"/>
                  </a:cubicBezTo>
                  <a:cubicBezTo>
                    <a:pt x="1626811" y="2831757"/>
                    <a:pt x="1638832" y="2832935"/>
                    <a:pt x="1654286" y="2828222"/>
                  </a:cubicBezTo>
                  <a:cubicBezTo>
                    <a:pt x="1662871" y="2825865"/>
                    <a:pt x="1673174" y="2825865"/>
                    <a:pt x="1681760" y="2824687"/>
                  </a:cubicBezTo>
                  <a:cubicBezTo>
                    <a:pt x="1702366" y="2823509"/>
                    <a:pt x="1722971" y="2822330"/>
                    <a:pt x="1743577" y="2819973"/>
                  </a:cubicBezTo>
                  <a:lnTo>
                    <a:pt x="1764183" y="2819973"/>
                  </a:lnTo>
                  <a:cubicBezTo>
                    <a:pt x="1765900" y="2817617"/>
                    <a:pt x="1765900" y="2814082"/>
                    <a:pt x="1765900" y="2814082"/>
                  </a:cubicBezTo>
                  <a:cubicBezTo>
                    <a:pt x="1784788" y="2814082"/>
                    <a:pt x="1800243" y="2815260"/>
                    <a:pt x="1817414" y="2815260"/>
                  </a:cubicBezTo>
                  <a:cubicBezTo>
                    <a:pt x="1836303" y="2815260"/>
                    <a:pt x="1844888" y="2807011"/>
                    <a:pt x="1838020" y="2794050"/>
                  </a:cubicBezTo>
                  <a:cubicBezTo>
                    <a:pt x="1843171" y="2794050"/>
                    <a:pt x="1850040" y="2795228"/>
                    <a:pt x="1853474" y="2795228"/>
                  </a:cubicBezTo>
                  <a:cubicBezTo>
                    <a:pt x="1855191" y="2799942"/>
                    <a:pt x="1853474" y="2805833"/>
                    <a:pt x="1856908" y="2807011"/>
                  </a:cubicBezTo>
                  <a:cubicBezTo>
                    <a:pt x="1862060" y="2809368"/>
                    <a:pt x="1870646" y="2809368"/>
                    <a:pt x="1877514" y="2808190"/>
                  </a:cubicBezTo>
                  <a:cubicBezTo>
                    <a:pt x="1886100" y="2807011"/>
                    <a:pt x="1896402" y="2801120"/>
                    <a:pt x="1899837" y="2803476"/>
                  </a:cubicBezTo>
                  <a:cubicBezTo>
                    <a:pt x="1917008" y="2812903"/>
                    <a:pt x="1929028" y="2804655"/>
                    <a:pt x="1937614" y="2799942"/>
                  </a:cubicBezTo>
                  <a:cubicBezTo>
                    <a:pt x="1944482" y="2801120"/>
                    <a:pt x="1947917" y="2804655"/>
                    <a:pt x="1951351" y="2803476"/>
                  </a:cubicBezTo>
                  <a:cubicBezTo>
                    <a:pt x="1959937" y="2802298"/>
                    <a:pt x="1970239" y="2801120"/>
                    <a:pt x="1978825" y="2799942"/>
                  </a:cubicBezTo>
                  <a:cubicBezTo>
                    <a:pt x="1997714" y="2796406"/>
                    <a:pt x="2018319" y="2794050"/>
                    <a:pt x="2037208" y="2794050"/>
                  </a:cubicBezTo>
                  <a:cubicBezTo>
                    <a:pt x="2062965" y="2792871"/>
                    <a:pt x="2087005" y="2788158"/>
                    <a:pt x="2112762" y="2786980"/>
                  </a:cubicBezTo>
                  <a:cubicBezTo>
                    <a:pt x="2124782" y="2785801"/>
                    <a:pt x="2136802" y="2788158"/>
                    <a:pt x="2148822" y="2789336"/>
                  </a:cubicBezTo>
                  <a:cubicBezTo>
                    <a:pt x="2152256" y="2789336"/>
                    <a:pt x="2157408" y="2789336"/>
                    <a:pt x="2157408" y="2788158"/>
                  </a:cubicBezTo>
                  <a:cubicBezTo>
                    <a:pt x="2157408" y="2776375"/>
                    <a:pt x="2184882" y="2782266"/>
                    <a:pt x="2181448" y="2769304"/>
                  </a:cubicBezTo>
                  <a:cubicBezTo>
                    <a:pt x="2184882" y="2770483"/>
                    <a:pt x="2188316" y="2770483"/>
                    <a:pt x="2190033" y="2772839"/>
                  </a:cubicBezTo>
                  <a:cubicBezTo>
                    <a:pt x="2195185" y="2776375"/>
                    <a:pt x="2198619" y="2779909"/>
                    <a:pt x="2203771" y="2783444"/>
                  </a:cubicBezTo>
                  <a:cubicBezTo>
                    <a:pt x="2203771" y="2778731"/>
                    <a:pt x="2203771" y="2775196"/>
                    <a:pt x="2202053" y="2770483"/>
                  </a:cubicBezTo>
                  <a:cubicBezTo>
                    <a:pt x="2219225" y="2776375"/>
                    <a:pt x="2236396" y="2782266"/>
                    <a:pt x="2248416" y="2786980"/>
                  </a:cubicBezTo>
                  <a:cubicBezTo>
                    <a:pt x="2260436" y="2781088"/>
                    <a:pt x="2270739" y="2778731"/>
                    <a:pt x="2277607" y="2772839"/>
                  </a:cubicBezTo>
                  <a:cubicBezTo>
                    <a:pt x="2284476" y="2765769"/>
                    <a:pt x="2282759" y="2764591"/>
                    <a:pt x="2294779" y="2770483"/>
                  </a:cubicBezTo>
                  <a:cubicBezTo>
                    <a:pt x="2293062" y="2771661"/>
                    <a:pt x="2289627" y="2772839"/>
                    <a:pt x="2286193" y="2775196"/>
                  </a:cubicBezTo>
                  <a:cubicBezTo>
                    <a:pt x="2306799" y="2771661"/>
                    <a:pt x="2325688" y="2764591"/>
                    <a:pt x="2346293" y="2765769"/>
                  </a:cubicBezTo>
                  <a:cubicBezTo>
                    <a:pt x="2366899" y="2765769"/>
                    <a:pt x="2387504" y="2768126"/>
                    <a:pt x="2406393" y="2759878"/>
                  </a:cubicBezTo>
                  <a:cubicBezTo>
                    <a:pt x="2408110" y="2763413"/>
                    <a:pt x="2408110" y="2766948"/>
                    <a:pt x="2411544" y="2768126"/>
                  </a:cubicBezTo>
                  <a:cubicBezTo>
                    <a:pt x="2416696" y="2770483"/>
                    <a:pt x="2425282" y="2771661"/>
                    <a:pt x="2426999" y="2770483"/>
                  </a:cubicBezTo>
                  <a:cubicBezTo>
                    <a:pt x="2437302" y="2759878"/>
                    <a:pt x="2454473" y="2761056"/>
                    <a:pt x="2464776" y="2766948"/>
                  </a:cubicBezTo>
                  <a:cubicBezTo>
                    <a:pt x="2478513" y="2774018"/>
                    <a:pt x="2487099" y="2768126"/>
                    <a:pt x="2499119" y="2766948"/>
                  </a:cubicBezTo>
                  <a:cubicBezTo>
                    <a:pt x="2488816" y="2763413"/>
                    <a:pt x="2480230" y="2759878"/>
                    <a:pt x="2471644" y="2757521"/>
                  </a:cubicBezTo>
                  <a:cubicBezTo>
                    <a:pt x="2473361" y="2756342"/>
                    <a:pt x="2473361" y="2755164"/>
                    <a:pt x="2475079" y="2753986"/>
                  </a:cubicBezTo>
                  <a:cubicBezTo>
                    <a:pt x="2480230" y="2755164"/>
                    <a:pt x="2487099" y="2756342"/>
                    <a:pt x="2492250" y="2758699"/>
                  </a:cubicBezTo>
                  <a:cubicBezTo>
                    <a:pt x="2493967" y="2753986"/>
                    <a:pt x="2497401" y="2750451"/>
                    <a:pt x="2499119" y="2746916"/>
                  </a:cubicBezTo>
                  <a:cubicBezTo>
                    <a:pt x="2516290" y="2752807"/>
                    <a:pt x="2531744" y="2757521"/>
                    <a:pt x="2550633" y="2749272"/>
                  </a:cubicBezTo>
                  <a:cubicBezTo>
                    <a:pt x="2554067" y="2748094"/>
                    <a:pt x="2567804" y="2741024"/>
                    <a:pt x="2564370" y="2752807"/>
                  </a:cubicBezTo>
                  <a:cubicBezTo>
                    <a:pt x="2555784" y="2756342"/>
                    <a:pt x="2547198" y="2759878"/>
                    <a:pt x="2538613" y="2762234"/>
                  </a:cubicBezTo>
                  <a:cubicBezTo>
                    <a:pt x="2538613" y="2763413"/>
                    <a:pt x="2540330" y="2763413"/>
                    <a:pt x="2540330" y="2764591"/>
                  </a:cubicBezTo>
                  <a:cubicBezTo>
                    <a:pt x="2550633" y="2763413"/>
                    <a:pt x="2562653" y="2762234"/>
                    <a:pt x="2574673" y="2761056"/>
                  </a:cubicBezTo>
                  <a:cubicBezTo>
                    <a:pt x="2571239" y="2757521"/>
                    <a:pt x="2569521" y="2755164"/>
                    <a:pt x="2567804" y="2752807"/>
                  </a:cubicBezTo>
                  <a:cubicBezTo>
                    <a:pt x="2579824" y="2753986"/>
                    <a:pt x="2593561" y="2755164"/>
                    <a:pt x="2605581" y="2753986"/>
                  </a:cubicBezTo>
                  <a:cubicBezTo>
                    <a:pt x="2631338" y="2752807"/>
                    <a:pt x="2650227" y="2735132"/>
                    <a:pt x="2681135" y="2742202"/>
                  </a:cubicBezTo>
                  <a:cubicBezTo>
                    <a:pt x="2691438" y="2744559"/>
                    <a:pt x="2715478" y="2742202"/>
                    <a:pt x="2717196" y="2726884"/>
                  </a:cubicBezTo>
                  <a:cubicBezTo>
                    <a:pt x="2717196" y="2730419"/>
                    <a:pt x="2717196" y="2735132"/>
                    <a:pt x="2718913" y="2737489"/>
                  </a:cubicBezTo>
                  <a:cubicBezTo>
                    <a:pt x="2736084" y="2733954"/>
                    <a:pt x="2751538" y="2730419"/>
                    <a:pt x="2768710" y="2726884"/>
                  </a:cubicBezTo>
                  <a:cubicBezTo>
                    <a:pt x="2768710" y="2728062"/>
                    <a:pt x="2765275" y="2731597"/>
                    <a:pt x="2766993" y="2733954"/>
                  </a:cubicBezTo>
                  <a:cubicBezTo>
                    <a:pt x="2766993" y="2737489"/>
                    <a:pt x="2770427" y="2741024"/>
                    <a:pt x="2773861" y="2743381"/>
                  </a:cubicBezTo>
                  <a:cubicBezTo>
                    <a:pt x="2775578" y="2744559"/>
                    <a:pt x="2784164" y="2743381"/>
                    <a:pt x="2784164" y="2742202"/>
                  </a:cubicBezTo>
                  <a:cubicBezTo>
                    <a:pt x="2787598" y="2731597"/>
                    <a:pt x="2799618" y="2732775"/>
                    <a:pt x="2811638" y="2732775"/>
                  </a:cubicBezTo>
                  <a:cubicBezTo>
                    <a:pt x="2821941" y="2732775"/>
                    <a:pt x="2833961" y="2731597"/>
                    <a:pt x="2845981" y="2730419"/>
                  </a:cubicBezTo>
                  <a:cubicBezTo>
                    <a:pt x="2851132" y="2724527"/>
                    <a:pt x="2854567" y="2715100"/>
                    <a:pt x="2871738" y="2726884"/>
                  </a:cubicBezTo>
                  <a:cubicBezTo>
                    <a:pt x="2878607" y="2731597"/>
                    <a:pt x="2895778" y="2730419"/>
                    <a:pt x="2897495" y="2720992"/>
                  </a:cubicBezTo>
                  <a:lnTo>
                    <a:pt x="2969615" y="2720992"/>
                  </a:lnTo>
                  <a:lnTo>
                    <a:pt x="2969615" y="2723349"/>
                  </a:lnTo>
                  <a:cubicBezTo>
                    <a:pt x="2978201" y="2722170"/>
                    <a:pt x="2986786" y="2719814"/>
                    <a:pt x="2993655" y="2718635"/>
                  </a:cubicBezTo>
                  <a:cubicBezTo>
                    <a:pt x="2998806" y="2724527"/>
                    <a:pt x="3003958" y="2730419"/>
                    <a:pt x="3010826" y="2737489"/>
                  </a:cubicBezTo>
                  <a:cubicBezTo>
                    <a:pt x="3022846" y="2715100"/>
                    <a:pt x="3036583" y="2710387"/>
                    <a:pt x="3060623" y="2718635"/>
                  </a:cubicBezTo>
                  <a:cubicBezTo>
                    <a:pt x="3064058" y="2719814"/>
                    <a:pt x="3064058" y="2725705"/>
                    <a:pt x="3065775" y="2730419"/>
                  </a:cubicBezTo>
                  <a:cubicBezTo>
                    <a:pt x="3067492" y="2729240"/>
                    <a:pt x="3077795" y="2726884"/>
                    <a:pt x="3077795" y="2725705"/>
                  </a:cubicBezTo>
                  <a:cubicBezTo>
                    <a:pt x="3076078" y="2716279"/>
                    <a:pt x="3094966" y="2723349"/>
                    <a:pt x="3093249" y="2716279"/>
                  </a:cubicBezTo>
                  <a:cubicBezTo>
                    <a:pt x="3108703" y="2720992"/>
                    <a:pt x="3112138" y="2713922"/>
                    <a:pt x="3115572" y="2709208"/>
                  </a:cubicBezTo>
                  <a:cubicBezTo>
                    <a:pt x="3108703" y="2705673"/>
                    <a:pt x="3105269" y="2703317"/>
                    <a:pt x="3100118" y="2699782"/>
                  </a:cubicBezTo>
                  <a:cubicBezTo>
                    <a:pt x="3101835" y="2698603"/>
                    <a:pt x="3101835" y="2697425"/>
                    <a:pt x="3103552" y="2696247"/>
                  </a:cubicBezTo>
                  <a:cubicBezTo>
                    <a:pt x="3117289" y="2702138"/>
                    <a:pt x="3131026" y="2708030"/>
                    <a:pt x="3139612" y="2711565"/>
                  </a:cubicBezTo>
                  <a:cubicBezTo>
                    <a:pt x="3153349" y="2710387"/>
                    <a:pt x="3165369" y="2710387"/>
                    <a:pt x="3177389" y="2709208"/>
                  </a:cubicBezTo>
                  <a:cubicBezTo>
                    <a:pt x="3189409" y="2708030"/>
                    <a:pt x="3201429" y="2704495"/>
                    <a:pt x="3215166" y="2702138"/>
                  </a:cubicBezTo>
                  <a:cubicBezTo>
                    <a:pt x="3216883" y="2704495"/>
                    <a:pt x="3218600" y="2705673"/>
                    <a:pt x="3220317" y="2708030"/>
                  </a:cubicBezTo>
                  <a:cubicBezTo>
                    <a:pt x="3225469" y="2703317"/>
                    <a:pt x="3228903" y="2698603"/>
                    <a:pt x="3235772" y="2690355"/>
                  </a:cubicBezTo>
                  <a:lnTo>
                    <a:pt x="3235772" y="2709208"/>
                  </a:lnTo>
                  <a:cubicBezTo>
                    <a:pt x="3251226" y="2702138"/>
                    <a:pt x="3263246" y="2696247"/>
                    <a:pt x="3273549" y="2690355"/>
                  </a:cubicBezTo>
                  <a:cubicBezTo>
                    <a:pt x="3280417" y="2698603"/>
                    <a:pt x="3285569" y="2706852"/>
                    <a:pt x="3290720" y="2713922"/>
                  </a:cubicBezTo>
                  <a:cubicBezTo>
                    <a:pt x="3292437" y="2713922"/>
                    <a:pt x="3292437" y="2712744"/>
                    <a:pt x="3294154" y="2712744"/>
                  </a:cubicBezTo>
                  <a:cubicBezTo>
                    <a:pt x="3292437" y="2708030"/>
                    <a:pt x="3290720" y="2703317"/>
                    <a:pt x="3287286" y="2697425"/>
                  </a:cubicBezTo>
                  <a:lnTo>
                    <a:pt x="3374860" y="2697425"/>
                  </a:lnTo>
                  <a:cubicBezTo>
                    <a:pt x="3383446" y="2686820"/>
                    <a:pt x="3402334" y="2685641"/>
                    <a:pt x="3417788" y="2696247"/>
                  </a:cubicBezTo>
                  <a:cubicBezTo>
                    <a:pt x="3440111" y="2711565"/>
                    <a:pt x="3443546" y="2711565"/>
                    <a:pt x="3457283" y="2689177"/>
                  </a:cubicBezTo>
                  <a:cubicBezTo>
                    <a:pt x="3464151" y="2691533"/>
                    <a:pt x="3471020" y="2693890"/>
                    <a:pt x="3479605" y="2697425"/>
                  </a:cubicBezTo>
                  <a:cubicBezTo>
                    <a:pt x="3489909" y="2682106"/>
                    <a:pt x="3507080" y="2682106"/>
                    <a:pt x="3527685" y="2686820"/>
                  </a:cubicBezTo>
                  <a:cubicBezTo>
                    <a:pt x="3537988" y="2689177"/>
                    <a:pt x="3550009" y="2684463"/>
                    <a:pt x="3562028" y="2682106"/>
                  </a:cubicBezTo>
                  <a:lnTo>
                    <a:pt x="3570614" y="2687998"/>
                  </a:lnTo>
                  <a:cubicBezTo>
                    <a:pt x="3580917" y="2685641"/>
                    <a:pt x="3589502" y="2684463"/>
                    <a:pt x="3598088" y="2682106"/>
                  </a:cubicBezTo>
                  <a:cubicBezTo>
                    <a:pt x="3599805" y="2685641"/>
                    <a:pt x="3599805" y="2687998"/>
                    <a:pt x="3601522" y="2693890"/>
                  </a:cubicBezTo>
                  <a:cubicBezTo>
                    <a:pt x="3608391" y="2689177"/>
                    <a:pt x="3613543" y="2684463"/>
                    <a:pt x="3622128" y="2678571"/>
                  </a:cubicBezTo>
                  <a:cubicBezTo>
                    <a:pt x="3628997" y="2684463"/>
                    <a:pt x="3634148" y="2690355"/>
                    <a:pt x="3641017" y="2696247"/>
                  </a:cubicBezTo>
                  <a:cubicBezTo>
                    <a:pt x="3653037" y="2696247"/>
                    <a:pt x="3671925" y="2703317"/>
                    <a:pt x="3675359" y="2684463"/>
                  </a:cubicBezTo>
                  <a:cubicBezTo>
                    <a:pt x="3675359" y="2682106"/>
                    <a:pt x="3685662" y="2678571"/>
                    <a:pt x="3690814" y="2677393"/>
                  </a:cubicBezTo>
                  <a:cubicBezTo>
                    <a:pt x="3701116" y="2676215"/>
                    <a:pt x="3711420" y="2675036"/>
                    <a:pt x="3721722" y="2675036"/>
                  </a:cubicBezTo>
                  <a:cubicBezTo>
                    <a:pt x="3718288" y="2670323"/>
                    <a:pt x="3714854" y="2666788"/>
                    <a:pt x="3709702" y="2660896"/>
                  </a:cubicBezTo>
                  <a:cubicBezTo>
                    <a:pt x="3723439" y="2663253"/>
                    <a:pt x="3733742" y="2663253"/>
                    <a:pt x="3742328" y="2665610"/>
                  </a:cubicBezTo>
                  <a:cubicBezTo>
                    <a:pt x="3761217" y="2671501"/>
                    <a:pt x="3776671" y="2671501"/>
                    <a:pt x="3795559" y="2662074"/>
                  </a:cubicBezTo>
                  <a:cubicBezTo>
                    <a:pt x="3792125" y="2660896"/>
                    <a:pt x="3788691" y="2658540"/>
                    <a:pt x="3785257" y="2657361"/>
                  </a:cubicBezTo>
                  <a:cubicBezTo>
                    <a:pt x="3786973" y="2653826"/>
                    <a:pt x="3790408" y="2650291"/>
                    <a:pt x="3792125" y="2646756"/>
                  </a:cubicBezTo>
                  <a:cubicBezTo>
                    <a:pt x="3798994" y="2632616"/>
                    <a:pt x="3816165" y="2642042"/>
                    <a:pt x="3828185" y="2638507"/>
                  </a:cubicBezTo>
                  <a:cubicBezTo>
                    <a:pt x="3828185" y="2638507"/>
                    <a:pt x="3835054" y="2643221"/>
                    <a:pt x="3836771" y="2646756"/>
                  </a:cubicBezTo>
                  <a:cubicBezTo>
                    <a:pt x="3841922" y="2653826"/>
                    <a:pt x="3845356" y="2662074"/>
                    <a:pt x="3850508" y="2670323"/>
                  </a:cubicBezTo>
                  <a:cubicBezTo>
                    <a:pt x="3881416" y="2657361"/>
                    <a:pt x="3908890" y="2662074"/>
                    <a:pt x="3936365" y="2664431"/>
                  </a:cubicBezTo>
                  <a:cubicBezTo>
                    <a:pt x="3929496" y="2662074"/>
                    <a:pt x="3924345" y="2659718"/>
                    <a:pt x="3919193" y="2657361"/>
                  </a:cubicBezTo>
                  <a:cubicBezTo>
                    <a:pt x="3919193" y="2656183"/>
                    <a:pt x="3920911" y="2655004"/>
                    <a:pt x="3920911" y="2653826"/>
                  </a:cubicBezTo>
                  <a:cubicBezTo>
                    <a:pt x="3927779" y="2655004"/>
                    <a:pt x="3936365" y="2657361"/>
                    <a:pt x="3943233" y="2658540"/>
                  </a:cubicBezTo>
                  <a:cubicBezTo>
                    <a:pt x="3943233" y="2657361"/>
                    <a:pt x="3943233" y="2656183"/>
                    <a:pt x="3941516" y="2655004"/>
                  </a:cubicBezTo>
                  <a:cubicBezTo>
                    <a:pt x="3946668" y="2653826"/>
                    <a:pt x="3955253" y="2651469"/>
                    <a:pt x="3956970" y="2652648"/>
                  </a:cubicBezTo>
                  <a:cubicBezTo>
                    <a:pt x="3967273" y="2666788"/>
                    <a:pt x="3984445" y="2656183"/>
                    <a:pt x="3999899" y="2659718"/>
                  </a:cubicBezTo>
                  <a:cubicBezTo>
                    <a:pt x="3996465" y="2650291"/>
                    <a:pt x="3994748" y="2643221"/>
                    <a:pt x="3993030" y="2638507"/>
                  </a:cubicBezTo>
                  <a:cubicBezTo>
                    <a:pt x="3999899" y="2633794"/>
                    <a:pt x="4006767" y="2630259"/>
                    <a:pt x="4017070" y="2625546"/>
                  </a:cubicBezTo>
                  <a:cubicBezTo>
                    <a:pt x="4017070" y="2631437"/>
                    <a:pt x="4015353" y="2637329"/>
                    <a:pt x="4015353" y="2643221"/>
                  </a:cubicBezTo>
                  <a:cubicBezTo>
                    <a:pt x="4015353" y="2649113"/>
                    <a:pt x="4017070" y="2655004"/>
                    <a:pt x="4020505" y="2658540"/>
                  </a:cubicBezTo>
                  <a:cubicBezTo>
                    <a:pt x="4022222" y="2660896"/>
                    <a:pt x="4032524" y="2658540"/>
                    <a:pt x="4039393" y="2657361"/>
                  </a:cubicBezTo>
                  <a:cubicBezTo>
                    <a:pt x="4051413" y="2653826"/>
                    <a:pt x="4063433" y="2649113"/>
                    <a:pt x="4075453" y="2658540"/>
                  </a:cubicBezTo>
                  <a:cubicBezTo>
                    <a:pt x="4077171" y="2659718"/>
                    <a:pt x="4084039" y="2658540"/>
                    <a:pt x="4087473" y="2656183"/>
                  </a:cubicBezTo>
                  <a:cubicBezTo>
                    <a:pt x="4096059" y="2650291"/>
                    <a:pt x="4102927" y="2642042"/>
                    <a:pt x="4113230" y="2655004"/>
                  </a:cubicBezTo>
                  <a:cubicBezTo>
                    <a:pt x="4114947" y="2656183"/>
                    <a:pt x="4125250" y="2656183"/>
                    <a:pt x="4130401" y="2655004"/>
                  </a:cubicBezTo>
                  <a:cubicBezTo>
                    <a:pt x="4142422" y="2651469"/>
                    <a:pt x="4152724" y="2647934"/>
                    <a:pt x="4164744" y="2643221"/>
                  </a:cubicBezTo>
                  <a:cubicBezTo>
                    <a:pt x="4163027" y="2646756"/>
                    <a:pt x="4161310" y="2649113"/>
                    <a:pt x="4161310" y="2651469"/>
                  </a:cubicBezTo>
                  <a:cubicBezTo>
                    <a:pt x="4175047" y="2656183"/>
                    <a:pt x="4187067" y="2658540"/>
                    <a:pt x="4197370" y="2647934"/>
                  </a:cubicBezTo>
                  <a:cubicBezTo>
                    <a:pt x="4200804" y="2644399"/>
                    <a:pt x="4212824" y="2644399"/>
                    <a:pt x="4221410" y="2643221"/>
                  </a:cubicBezTo>
                  <a:cubicBezTo>
                    <a:pt x="4216259" y="2639686"/>
                    <a:pt x="4209390" y="2637329"/>
                    <a:pt x="4202522" y="2633794"/>
                  </a:cubicBezTo>
                  <a:cubicBezTo>
                    <a:pt x="4231713" y="2622011"/>
                    <a:pt x="4235147" y="2623189"/>
                    <a:pt x="4235147" y="2639686"/>
                  </a:cubicBezTo>
                  <a:cubicBezTo>
                    <a:pt x="4238581" y="2634973"/>
                    <a:pt x="4240299" y="2631437"/>
                    <a:pt x="4245450" y="2624367"/>
                  </a:cubicBezTo>
                  <a:cubicBezTo>
                    <a:pt x="4271207" y="2625546"/>
                    <a:pt x="4296964" y="2627902"/>
                    <a:pt x="4324438" y="2629081"/>
                  </a:cubicBezTo>
                  <a:lnTo>
                    <a:pt x="4324438" y="2634973"/>
                  </a:lnTo>
                  <a:lnTo>
                    <a:pt x="4314136" y="2634973"/>
                  </a:lnTo>
                  <a:cubicBezTo>
                    <a:pt x="4293530" y="2636151"/>
                    <a:pt x="4272924" y="2636151"/>
                    <a:pt x="4252319" y="2637329"/>
                  </a:cubicBezTo>
                  <a:cubicBezTo>
                    <a:pt x="4259187" y="2639686"/>
                    <a:pt x="4267773" y="2643221"/>
                    <a:pt x="4274641" y="2645578"/>
                  </a:cubicBezTo>
                  <a:cubicBezTo>
                    <a:pt x="4278076" y="2639686"/>
                    <a:pt x="4279793" y="2640864"/>
                    <a:pt x="4288379" y="2643221"/>
                  </a:cubicBezTo>
                  <a:cubicBezTo>
                    <a:pt x="4300398" y="2645578"/>
                    <a:pt x="4314136" y="2645578"/>
                    <a:pt x="4327873" y="2646756"/>
                  </a:cubicBezTo>
                  <a:cubicBezTo>
                    <a:pt x="4334741" y="2646756"/>
                    <a:pt x="4341610" y="2647934"/>
                    <a:pt x="4350195" y="2649113"/>
                  </a:cubicBezTo>
                  <a:cubicBezTo>
                    <a:pt x="4351913" y="2645578"/>
                    <a:pt x="4355347" y="2640864"/>
                    <a:pt x="4358781" y="2634973"/>
                  </a:cubicBezTo>
                  <a:cubicBezTo>
                    <a:pt x="4377670" y="2656183"/>
                    <a:pt x="4391407" y="2655004"/>
                    <a:pt x="4413729" y="2633794"/>
                  </a:cubicBezTo>
                  <a:cubicBezTo>
                    <a:pt x="4413729" y="2637329"/>
                    <a:pt x="4415447" y="2639686"/>
                    <a:pt x="4415447" y="2642042"/>
                  </a:cubicBezTo>
                  <a:cubicBezTo>
                    <a:pt x="4422315" y="2642042"/>
                    <a:pt x="4427467" y="2642042"/>
                    <a:pt x="4434336" y="2640864"/>
                  </a:cubicBezTo>
                  <a:cubicBezTo>
                    <a:pt x="4432618" y="2643221"/>
                    <a:pt x="4430901" y="2645578"/>
                    <a:pt x="4429184" y="2646756"/>
                  </a:cubicBezTo>
                  <a:lnTo>
                    <a:pt x="4432618" y="2649113"/>
                  </a:lnTo>
                  <a:cubicBezTo>
                    <a:pt x="4437769" y="2645578"/>
                    <a:pt x="4442921" y="2642042"/>
                    <a:pt x="4451507" y="2637329"/>
                  </a:cubicBezTo>
                  <a:cubicBezTo>
                    <a:pt x="4458376" y="2639686"/>
                    <a:pt x="4466961" y="2642042"/>
                    <a:pt x="4473830" y="2644399"/>
                  </a:cubicBezTo>
                  <a:cubicBezTo>
                    <a:pt x="4480698" y="2640864"/>
                    <a:pt x="4489284" y="2637329"/>
                    <a:pt x="4497869" y="2633794"/>
                  </a:cubicBezTo>
                  <a:cubicBezTo>
                    <a:pt x="4509889" y="2650291"/>
                    <a:pt x="4525344" y="2652648"/>
                    <a:pt x="4539081" y="2640864"/>
                  </a:cubicBezTo>
                  <a:cubicBezTo>
                    <a:pt x="4559686" y="2642042"/>
                    <a:pt x="4576858" y="2643221"/>
                    <a:pt x="4588878" y="2643221"/>
                  </a:cubicBezTo>
                  <a:cubicBezTo>
                    <a:pt x="4590595" y="2634973"/>
                    <a:pt x="4592312" y="2629081"/>
                    <a:pt x="4594029" y="2623189"/>
                  </a:cubicBezTo>
                  <a:cubicBezTo>
                    <a:pt x="4600898" y="2624367"/>
                    <a:pt x="4606049" y="2625546"/>
                    <a:pt x="4612918" y="2626724"/>
                  </a:cubicBezTo>
                  <a:cubicBezTo>
                    <a:pt x="4616352" y="2627902"/>
                    <a:pt x="4619786" y="2630259"/>
                    <a:pt x="4623221" y="2631437"/>
                  </a:cubicBezTo>
                  <a:cubicBezTo>
                    <a:pt x="4618069" y="2632616"/>
                    <a:pt x="4612918" y="2632616"/>
                    <a:pt x="4607767" y="2633794"/>
                  </a:cubicBezTo>
                  <a:cubicBezTo>
                    <a:pt x="4623221" y="2643221"/>
                    <a:pt x="4635241" y="2640864"/>
                    <a:pt x="4647261" y="2633794"/>
                  </a:cubicBezTo>
                  <a:cubicBezTo>
                    <a:pt x="4642110" y="2643221"/>
                    <a:pt x="4657564" y="2642042"/>
                    <a:pt x="4659281" y="2642042"/>
                  </a:cubicBezTo>
                  <a:cubicBezTo>
                    <a:pt x="4681603" y="2636151"/>
                    <a:pt x="4702209" y="2632616"/>
                    <a:pt x="4726249" y="2642042"/>
                  </a:cubicBezTo>
                  <a:cubicBezTo>
                    <a:pt x="4729683" y="2630259"/>
                    <a:pt x="4733118" y="2620832"/>
                    <a:pt x="4734835" y="2611406"/>
                  </a:cubicBezTo>
                  <a:cubicBezTo>
                    <a:pt x="4743421" y="2612584"/>
                    <a:pt x="4750289" y="2612584"/>
                    <a:pt x="4758875" y="2613762"/>
                  </a:cubicBezTo>
                  <a:cubicBezTo>
                    <a:pt x="4765743" y="2613762"/>
                    <a:pt x="4772612" y="2614940"/>
                    <a:pt x="4779481" y="2614940"/>
                  </a:cubicBezTo>
                  <a:lnTo>
                    <a:pt x="4779481" y="2618475"/>
                  </a:lnTo>
                  <a:cubicBezTo>
                    <a:pt x="4772612" y="2619654"/>
                    <a:pt x="4767461" y="2620832"/>
                    <a:pt x="4760592" y="2622011"/>
                  </a:cubicBezTo>
                  <a:lnTo>
                    <a:pt x="4760592" y="2625546"/>
                  </a:lnTo>
                  <a:cubicBezTo>
                    <a:pt x="4784632" y="2629081"/>
                    <a:pt x="4806955" y="2632616"/>
                    <a:pt x="4830995" y="2634973"/>
                  </a:cubicBezTo>
                  <a:cubicBezTo>
                    <a:pt x="4836146" y="2636151"/>
                    <a:pt x="4843014" y="2632616"/>
                    <a:pt x="4851600" y="2629081"/>
                  </a:cubicBezTo>
                  <a:cubicBezTo>
                    <a:pt x="4855035" y="2630259"/>
                    <a:pt x="4863621" y="2632616"/>
                    <a:pt x="4873923" y="2633794"/>
                  </a:cubicBezTo>
                  <a:cubicBezTo>
                    <a:pt x="4899680" y="2636151"/>
                    <a:pt x="4927154" y="2638507"/>
                    <a:pt x="4947760" y="2623189"/>
                  </a:cubicBezTo>
                  <a:cubicBezTo>
                    <a:pt x="4949477" y="2636151"/>
                    <a:pt x="4966649" y="2627902"/>
                    <a:pt x="4975235" y="2632616"/>
                  </a:cubicBezTo>
                  <a:cubicBezTo>
                    <a:pt x="4975235" y="2632616"/>
                    <a:pt x="4983820" y="2627902"/>
                    <a:pt x="4987254" y="2625546"/>
                  </a:cubicBezTo>
                  <a:cubicBezTo>
                    <a:pt x="4987254" y="2625546"/>
                    <a:pt x="4985538" y="2624367"/>
                    <a:pt x="4985538" y="2623189"/>
                  </a:cubicBezTo>
                  <a:cubicBezTo>
                    <a:pt x="4988971" y="2624367"/>
                    <a:pt x="4990689" y="2627902"/>
                    <a:pt x="4994123" y="2626724"/>
                  </a:cubicBezTo>
                  <a:cubicBezTo>
                    <a:pt x="5009578" y="2626724"/>
                    <a:pt x="5023314" y="2625546"/>
                    <a:pt x="5033617" y="2625546"/>
                  </a:cubicBezTo>
                  <a:cubicBezTo>
                    <a:pt x="5042203" y="2629081"/>
                    <a:pt x="5047354" y="2632616"/>
                    <a:pt x="5050789" y="2631437"/>
                  </a:cubicBezTo>
                  <a:cubicBezTo>
                    <a:pt x="5071395" y="2630259"/>
                    <a:pt x="5090283" y="2626724"/>
                    <a:pt x="5109171" y="2626724"/>
                  </a:cubicBezTo>
                  <a:cubicBezTo>
                    <a:pt x="5128060" y="2633794"/>
                    <a:pt x="5124626" y="2620832"/>
                    <a:pt x="5121192" y="2613762"/>
                  </a:cubicBezTo>
                  <a:cubicBezTo>
                    <a:pt x="5128060" y="2609049"/>
                    <a:pt x="5134928" y="2605514"/>
                    <a:pt x="5136646" y="2604335"/>
                  </a:cubicBezTo>
                  <a:cubicBezTo>
                    <a:pt x="5146949" y="2604335"/>
                    <a:pt x="5153817" y="2605514"/>
                    <a:pt x="5158968" y="2604335"/>
                  </a:cubicBezTo>
                  <a:cubicBezTo>
                    <a:pt x="5165837" y="2600800"/>
                    <a:pt x="5170989" y="2594909"/>
                    <a:pt x="5179574" y="2587839"/>
                  </a:cubicBezTo>
                  <a:cubicBezTo>
                    <a:pt x="5189877" y="2586660"/>
                    <a:pt x="5207048" y="2584304"/>
                    <a:pt x="5225937" y="2581947"/>
                  </a:cubicBezTo>
                  <a:cubicBezTo>
                    <a:pt x="5225937" y="2581947"/>
                    <a:pt x="5225937" y="2579590"/>
                    <a:pt x="5227654" y="2577233"/>
                  </a:cubicBezTo>
                  <a:cubicBezTo>
                    <a:pt x="5234523" y="2570163"/>
                    <a:pt x="5251694" y="2567806"/>
                    <a:pt x="5241391" y="2554845"/>
                  </a:cubicBezTo>
                  <a:cubicBezTo>
                    <a:pt x="5239674" y="2552488"/>
                    <a:pt x="5239674" y="2545418"/>
                    <a:pt x="5243109" y="2543061"/>
                  </a:cubicBezTo>
                  <a:cubicBezTo>
                    <a:pt x="5255128" y="2532456"/>
                    <a:pt x="5255128" y="2531278"/>
                    <a:pt x="5234523" y="2526564"/>
                  </a:cubicBezTo>
                  <a:cubicBezTo>
                    <a:pt x="5236240" y="2518316"/>
                    <a:pt x="5224220" y="2507711"/>
                    <a:pt x="5241391" y="2506532"/>
                  </a:cubicBezTo>
                  <a:cubicBezTo>
                    <a:pt x="5246543" y="2499462"/>
                    <a:pt x="5248260" y="2495927"/>
                    <a:pt x="5251694" y="2492392"/>
                  </a:cubicBezTo>
                  <a:cubicBezTo>
                    <a:pt x="5253411" y="2490035"/>
                    <a:pt x="5258563" y="2487679"/>
                    <a:pt x="5258563" y="2485322"/>
                  </a:cubicBezTo>
                  <a:cubicBezTo>
                    <a:pt x="5258563" y="2480609"/>
                    <a:pt x="5255128" y="2474717"/>
                    <a:pt x="5256845" y="2471182"/>
                  </a:cubicBezTo>
                  <a:cubicBezTo>
                    <a:pt x="5261997" y="2458220"/>
                    <a:pt x="5263714" y="2446437"/>
                    <a:pt x="5232806" y="2441723"/>
                  </a:cubicBezTo>
                  <a:cubicBezTo>
                    <a:pt x="5244825" y="2438188"/>
                    <a:pt x="5249977" y="2435831"/>
                    <a:pt x="5258563" y="2433475"/>
                  </a:cubicBezTo>
                  <a:cubicBezTo>
                    <a:pt x="5244825" y="2428761"/>
                    <a:pt x="5232806" y="2425226"/>
                    <a:pt x="5217351" y="2420513"/>
                  </a:cubicBezTo>
                  <a:lnTo>
                    <a:pt x="5232806" y="2420513"/>
                  </a:lnTo>
                  <a:lnTo>
                    <a:pt x="5232806" y="2416978"/>
                  </a:lnTo>
                  <a:cubicBezTo>
                    <a:pt x="5224220" y="2416978"/>
                    <a:pt x="5217351" y="2415799"/>
                    <a:pt x="5208766" y="2415799"/>
                  </a:cubicBezTo>
                  <a:cubicBezTo>
                    <a:pt x="5208766" y="2416978"/>
                    <a:pt x="5208766" y="2418156"/>
                    <a:pt x="5207048" y="2419335"/>
                  </a:cubicBezTo>
                  <a:cubicBezTo>
                    <a:pt x="5205331" y="2416978"/>
                    <a:pt x="5203614" y="2414621"/>
                    <a:pt x="5201897" y="2411086"/>
                  </a:cubicBezTo>
                  <a:cubicBezTo>
                    <a:pt x="5246543" y="2404016"/>
                    <a:pt x="5545325" y="2381628"/>
                    <a:pt x="5517851" y="2378092"/>
                  </a:cubicBezTo>
                  <a:cubicBezTo>
                    <a:pt x="5531588" y="2369844"/>
                    <a:pt x="5526437" y="2355704"/>
                    <a:pt x="5550476" y="2354525"/>
                  </a:cubicBezTo>
                  <a:cubicBezTo>
                    <a:pt x="5557345" y="2354525"/>
                    <a:pt x="5569365" y="2346277"/>
                    <a:pt x="5571082" y="2340385"/>
                  </a:cubicBezTo>
                  <a:cubicBezTo>
                    <a:pt x="5574516" y="2332137"/>
                    <a:pt x="5571082" y="2321532"/>
                    <a:pt x="5574516" y="2313283"/>
                  </a:cubicBezTo>
                  <a:cubicBezTo>
                    <a:pt x="5577951" y="2301500"/>
                    <a:pt x="5584819" y="2289716"/>
                    <a:pt x="5589970" y="2280289"/>
                  </a:cubicBezTo>
                  <a:cubicBezTo>
                    <a:pt x="5584819" y="2274398"/>
                    <a:pt x="5579668" y="2268506"/>
                    <a:pt x="5576234" y="2264971"/>
                  </a:cubicBezTo>
                  <a:cubicBezTo>
                    <a:pt x="5583102" y="2261436"/>
                    <a:pt x="5586537" y="2259079"/>
                    <a:pt x="5591688" y="2257901"/>
                  </a:cubicBezTo>
                  <a:cubicBezTo>
                    <a:pt x="5589970" y="2256722"/>
                    <a:pt x="5589970" y="2255544"/>
                    <a:pt x="5588253" y="2254366"/>
                  </a:cubicBezTo>
                  <a:cubicBezTo>
                    <a:pt x="5583102" y="2255544"/>
                    <a:pt x="5577951" y="2256722"/>
                    <a:pt x="5572799" y="2257901"/>
                  </a:cubicBezTo>
                  <a:cubicBezTo>
                    <a:pt x="5601991" y="2241404"/>
                    <a:pt x="5608859" y="2210767"/>
                    <a:pt x="5584819" y="2196626"/>
                  </a:cubicBezTo>
                  <a:cubicBezTo>
                    <a:pt x="5583102" y="2198983"/>
                    <a:pt x="5579668" y="2201340"/>
                    <a:pt x="5577951" y="2203697"/>
                  </a:cubicBezTo>
                  <a:cubicBezTo>
                    <a:pt x="5571082" y="2195448"/>
                    <a:pt x="5552194" y="2193092"/>
                    <a:pt x="5560780" y="2180130"/>
                  </a:cubicBezTo>
                  <a:cubicBezTo>
                    <a:pt x="5560780" y="2180130"/>
                    <a:pt x="5559062" y="2177773"/>
                    <a:pt x="5557345" y="2177773"/>
                  </a:cubicBezTo>
                  <a:cubicBezTo>
                    <a:pt x="5548759" y="2175416"/>
                    <a:pt x="5550476" y="2171881"/>
                    <a:pt x="5547042" y="2167168"/>
                  </a:cubicBezTo>
                  <a:cubicBezTo>
                    <a:pt x="5541891" y="2156563"/>
                    <a:pt x="5543608" y="2145958"/>
                    <a:pt x="5543608" y="2136531"/>
                  </a:cubicBezTo>
                  <a:lnTo>
                    <a:pt x="5543608" y="2094110"/>
                  </a:lnTo>
                  <a:cubicBezTo>
                    <a:pt x="5543608" y="2084683"/>
                    <a:pt x="5550476" y="2079970"/>
                    <a:pt x="5564213" y="2082327"/>
                  </a:cubicBezTo>
                  <a:cubicBezTo>
                    <a:pt x="5564213" y="2082327"/>
                    <a:pt x="5565931" y="2081148"/>
                    <a:pt x="5567648" y="2081148"/>
                  </a:cubicBezTo>
                  <a:cubicBezTo>
                    <a:pt x="5562496" y="2078792"/>
                    <a:pt x="5559062" y="2077613"/>
                    <a:pt x="5555628" y="2075257"/>
                  </a:cubicBezTo>
                  <a:cubicBezTo>
                    <a:pt x="5555628" y="2074078"/>
                    <a:pt x="5557345" y="2072900"/>
                    <a:pt x="5557345" y="2071721"/>
                  </a:cubicBezTo>
                  <a:cubicBezTo>
                    <a:pt x="5569365" y="2074078"/>
                    <a:pt x="5581385" y="2077613"/>
                    <a:pt x="5589970" y="2079970"/>
                  </a:cubicBezTo>
                  <a:cubicBezTo>
                    <a:pt x="5600273" y="2070543"/>
                    <a:pt x="5608859" y="2063473"/>
                    <a:pt x="5615728" y="2058760"/>
                  </a:cubicBezTo>
                  <a:lnTo>
                    <a:pt x="5615728" y="2037549"/>
                  </a:lnTo>
                  <a:cubicBezTo>
                    <a:pt x="5612293" y="2037549"/>
                    <a:pt x="5607142" y="2038728"/>
                    <a:pt x="5601991" y="2038728"/>
                  </a:cubicBezTo>
                  <a:cubicBezTo>
                    <a:pt x="5598556" y="2032836"/>
                    <a:pt x="5596839" y="2026944"/>
                    <a:pt x="5593405" y="2018696"/>
                  </a:cubicBezTo>
                  <a:cubicBezTo>
                    <a:pt x="5601991" y="2022231"/>
                    <a:pt x="5605425" y="2024588"/>
                    <a:pt x="5608859" y="2025766"/>
                  </a:cubicBezTo>
                  <a:cubicBezTo>
                    <a:pt x="5612293" y="2024588"/>
                    <a:pt x="5617445" y="2023409"/>
                    <a:pt x="5622596" y="2021052"/>
                  </a:cubicBezTo>
                  <a:cubicBezTo>
                    <a:pt x="5620879" y="2019874"/>
                    <a:pt x="5619162" y="2018696"/>
                    <a:pt x="5619162" y="2017517"/>
                  </a:cubicBezTo>
                  <a:cubicBezTo>
                    <a:pt x="5614010" y="2017517"/>
                    <a:pt x="5608859" y="2016339"/>
                    <a:pt x="5607142" y="2016339"/>
                  </a:cubicBezTo>
                  <a:cubicBezTo>
                    <a:pt x="5610577" y="2009269"/>
                    <a:pt x="5617445" y="2002199"/>
                    <a:pt x="5614010" y="1998664"/>
                  </a:cubicBezTo>
                  <a:cubicBezTo>
                    <a:pt x="5605425" y="1983345"/>
                    <a:pt x="5614010" y="1971562"/>
                    <a:pt x="5622596" y="1958600"/>
                  </a:cubicBezTo>
                  <a:cubicBezTo>
                    <a:pt x="5624313" y="1955065"/>
                    <a:pt x="5622596" y="1951530"/>
                    <a:pt x="5622596" y="1947995"/>
                  </a:cubicBezTo>
                  <a:cubicBezTo>
                    <a:pt x="5624313" y="1932676"/>
                    <a:pt x="5626031" y="1918536"/>
                    <a:pt x="5627748" y="1897326"/>
                  </a:cubicBezTo>
                  <a:cubicBezTo>
                    <a:pt x="5620879" y="1894969"/>
                    <a:pt x="5610577" y="1889077"/>
                    <a:pt x="5598556" y="1884364"/>
                  </a:cubicBezTo>
                  <a:cubicBezTo>
                    <a:pt x="5588253" y="1880829"/>
                    <a:pt x="5577951" y="1879651"/>
                    <a:pt x="5567648" y="1877294"/>
                  </a:cubicBezTo>
                  <a:cubicBezTo>
                    <a:pt x="5562496" y="1876115"/>
                    <a:pt x="5555628" y="1877294"/>
                    <a:pt x="5550476" y="1876115"/>
                  </a:cubicBezTo>
                  <a:cubicBezTo>
                    <a:pt x="5507548" y="1872580"/>
                    <a:pt x="5462902" y="1867867"/>
                    <a:pt x="5419974" y="1864332"/>
                  </a:cubicBezTo>
                  <a:cubicBezTo>
                    <a:pt x="5383914" y="1860797"/>
                    <a:pt x="5347854" y="1857262"/>
                    <a:pt x="5313511" y="1853727"/>
                  </a:cubicBezTo>
                  <a:cubicBezTo>
                    <a:pt x="5304925" y="1852548"/>
                    <a:pt x="5296340" y="1850192"/>
                    <a:pt x="5286037" y="1850192"/>
                  </a:cubicBezTo>
                  <a:cubicBezTo>
                    <a:pt x="5263714" y="1849013"/>
                    <a:pt x="5239674" y="1849013"/>
                    <a:pt x="5217351" y="1849013"/>
                  </a:cubicBezTo>
                  <a:cubicBezTo>
                    <a:pt x="5205331" y="1849013"/>
                    <a:pt x="5195028" y="1849013"/>
                    <a:pt x="5183009" y="1847835"/>
                  </a:cubicBezTo>
                  <a:cubicBezTo>
                    <a:pt x="5162403" y="1846657"/>
                    <a:pt x="5141797" y="1844300"/>
                    <a:pt x="5121192" y="1843122"/>
                  </a:cubicBezTo>
                  <a:lnTo>
                    <a:pt x="5121192" y="1839587"/>
                  </a:lnTo>
                  <a:cubicBezTo>
                    <a:pt x="5172706" y="1837230"/>
                    <a:pt x="5225937" y="1833695"/>
                    <a:pt x="5279168" y="1840765"/>
                  </a:cubicBezTo>
                  <a:cubicBezTo>
                    <a:pt x="5277452" y="1837230"/>
                    <a:pt x="5275734" y="1833695"/>
                    <a:pt x="5274017" y="1831338"/>
                  </a:cubicBezTo>
                  <a:cubicBezTo>
                    <a:pt x="5286037" y="1830160"/>
                    <a:pt x="5294623" y="1823090"/>
                    <a:pt x="5306642" y="1831338"/>
                  </a:cubicBezTo>
                  <a:cubicBezTo>
                    <a:pt x="5308360" y="1832517"/>
                    <a:pt x="5318663" y="1828981"/>
                    <a:pt x="5325531" y="1827803"/>
                  </a:cubicBezTo>
                  <a:lnTo>
                    <a:pt x="5325531" y="1825446"/>
                  </a:lnTo>
                  <a:lnTo>
                    <a:pt x="5310077" y="1825446"/>
                  </a:lnTo>
                  <a:cubicBezTo>
                    <a:pt x="5327248" y="1816020"/>
                    <a:pt x="5339268" y="1807771"/>
                    <a:pt x="5351288" y="1801879"/>
                  </a:cubicBezTo>
                  <a:cubicBezTo>
                    <a:pt x="5361591" y="1803058"/>
                    <a:pt x="5371894" y="1804236"/>
                    <a:pt x="5378762" y="1805414"/>
                  </a:cubicBezTo>
                  <a:cubicBezTo>
                    <a:pt x="5380480" y="1783026"/>
                    <a:pt x="5353005" y="1781847"/>
                    <a:pt x="5332400" y="1772421"/>
                  </a:cubicBezTo>
                  <a:cubicBezTo>
                    <a:pt x="5340985" y="1768886"/>
                    <a:pt x="5346137" y="1765351"/>
                    <a:pt x="5353005" y="1764172"/>
                  </a:cubicBezTo>
                  <a:cubicBezTo>
                    <a:pt x="5371894" y="1760637"/>
                    <a:pt x="5395934" y="1770064"/>
                    <a:pt x="5407954" y="1750032"/>
                  </a:cubicBezTo>
                  <a:cubicBezTo>
                    <a:pt x="5409671" y="1748854"/>
                    <a:pt x="5414823" y="1748854"/>
                    <a:pt x="5423408" y="1746497"/>
                  </a:cubicBezTo>
                  <a:cubicBezTo>
                    <a:pt x="5418256" y="1742962"/>
                    <a:pt x="5413105" y="1740605"/>
                    <a:pt x="5409671" y="1738249"/>
                  </a:cubicBezTo>
                  <a:cubicBezTo>
                    <a:pt x="5413105" y="1737070"/>
                    <a:pt x="5418256" y="1735892"/>
                    <a:pt x="5418256" y="1735892"/>
                  </a:cubicBezTo>
                  <a:cubicBezTo>
                    <a:pt x="5430277" y="1741784"/>
                    <a:pt x="5438863" y="1746497"/>
                    <a:pt x="5449165" y="1751211"/>
                  </a:cubicBezTo>
                  <a:cubicBezTo>
                    <a:pt x="5450882" y="1750032"/>
                    <a:pt x="5452599" y="1748854"/>
                    <a:pt x="5454317" y="1746497"/>
                  </a:cubicBezTo>
                  <a:cubicBezTo>
                    <a:pt x="5449165" y="1741784"/>
                    <a:pt x="5445731" y="1737070"/>
                    <a:pt x="5440580" y="1732357"/>
                  </a:cubicBezTo>
                  <a:cubicBezTo>
                    <a:pt x="5462902" y="1721752"/>
                    <a:pt x="5464620" y="1715860"/>
                    <a:pt x="5447448" y="1686401"/>
                  </a:cubicBezTo>
                  <a:cubicBezTo>
                    <a:pt x="5459468" y="1685223"/>
                    <a:pt x="5471488" y="1682866"/>
                    <a:pt x="5481791" y="1681688"/>
                  </a:cubicBezTo>
                  <a:cubicBezTo>
                    <a:pt x="5483508" y="1673439"/>
                    <a:pt x="5490377" y="1665191"/>
                    <a:pt x="5488659" y="1658121"/>
                  </a:cubicBezTo>
                  <a:cubicBezTo>
                    <a:pt x="5483508" y="1636911"/>
                    <a:pt x="5514417" y="1627484"/>
                    <a:pt x="5521285" y="1609809"/>
                  </a:cubicBezTo>
                  <a:cubicBezTo>
                    <a:pt x="5521285" y="1608630"/>
                    <a:pt x="5528153" y="1607452"/>
                    <a:pt x="5529871" y="1608630"/>
                  </a:cubicBezTo>
                  <a:cubicBezTo>
                    <a:pt x="5545325" y="1612165"/>
                    <a:pt x="5550476" y="1603917"/>
                    <a:pt x="5555628" y="1598025"/>
                  </a:cubicBezTo>
                  <a:cubicBezTo>
                    <a:pt x="5557345" y="1595668"/>
                    <a:pt x="5559062" y="1593312"/>
                    <a:pt x="5560780" y="1592133"/>
                  </a:cubicBezTo>
                  <a:cubicBezTo>
                    <a:pt x="5576234" y="1586242"/>
                    <a:pt x="5591688" y="1581528"/>
                    <a:pt x="5608859" y="1575636"/>
                  </a:cubicBezTo>
                  <a:cubicBezTo>
                    <a:pt x="5591688" y="1557961"/>
                    <a:pt x="5569365" y="1566210"/>
                    <a:pt x="5550476" y="1563853"/>
                  </a:cubicBezTo>
                  <a:lnTo>
                    <a:pt x="5550476" y="1559140"/>
                  </a:lnTo>
                  <a:cubicBezTo>
                    <a:pt x="5562496" y="1557961"/>
                    <a:pt x="5574516" y="1556783"/>
                    <a:pt x="5588253" y="1555605"/>
                  </a:cubicBezTo>
                  <a:cubicBezTo>
                    <a:pt x="5579668" y="1554426"/>
                    <a:pt x="5572799" y="1553248"/>
                    <a:pt x="5565931" y="1552069"/>
                  </a:cubicBezTo>
                  <a:cubicBezTo>
                    <a:pt x="5574516" y="1546178"/>
                    <a:pt x="5581385" y="1540286"/>
                    <a:pt x="5589970" y="1535573"/>
                  </a:cubicBezTo>
                  <a:cubicBezTo>
                    <a:pt x="5591688" y="1534394"/>
                    <a:pt x="5596839" y="1533216"/>
                    <a:pt x="5598556" y="1533216"/>
                  </a:cubicBezTo>
                  <a:cubicBezTo>
                    <a:pt x="5603708" y="1534394"/>
                    <a:pt x="5608859" y="1537929"/>
                    <a:pt x="5612293" y="1540286"/>
                  </a:cubicBezTo>
                  <a:cubicBezTo>
                    <a:pt x="5614010" y="1536751"/>
                    <a:pt x="5615728" y="1532038"/>
                    <a:pt x="5619162" y="1528502"/>
                  </a:cubicBezTo>
                  <a:cubicBezTo>
                    <a:pt x="5626031" y="1522611"/>
                    <a:pt x="5634616" y="1517897"/>
                    <a:pt x="5641485" y="1513184"/>
                  </a:cubicBezTo>
                  <a:cubicBezTo>
                    <a:pt x="5650070" y="1520254"/>
                    <a:pt x="5658656" y="1527324"/>
                    <a:pt x="5667242" y="1535573"/>
                  </a:cubicBezTo>
                  <a:cubicBezTo>
                    <a:pt x="5668959" y="1535573"/>
                    <a:pt x="5670676" y="1534394"/>
                    <a:pt x="5670676" y="1534394"/>
                  </a:cubicBezTo>
                  <a:cubicBezTo>
                    <a:pt x="5668959" y="1522611"/>
                    <a:pt x="5668959" y="1510827"/>
                    <a:pt x="5667242" y="1499044"/>
                  </a:cubicBezTo>
                  <a:cubicBezTo>
                    <a:pt x="5674110" y="1500222"/>
                    <a:pt x="5679262" y="1500222"/>
                    <a:pt x="5684413" y="1501400"/>
                  </a:cubicBezTo>
                  <a:cubicBezTo>
                    <a:pt x="5686130" y="1500222"/>
                    <a:pt x="5686130" y="1499044"/>
                    <a:pt x="5687848" y="1499044"/>
                  </a:cubicBezTo>
                  <a:cubicBezTo>
                    <a:pt x="5682696" y="1497865"/>
                    <a:pt x="5679262" y="1496687"/>
                    <a:pt x="5674110" y="1495509"/>
                  </a:cubicBezTo>
                  <a:cubicBezTo>
                    <a:pt x="5682696" y="1488439"/>
                    <a:pt x="5687848" y="1483725"/>
                    <a:pt x="5689565" y="1482547"/>
                  </a:cubicBezTo>
                  <a:lnTo>
                    <a:pt x="5689565" y="1460158"/>
                  </a:lnTo>
                  <a:cubicBezTo>
                    <a:pt x="5686130" y="1458980"/>
                    <a:pt x="5682696" y="1456623"/>
                    <a:pt x="5677545" y="1455445"/>
                  </a:cubicBezTo>
                  <a:cubicBezTo>
                    <a:pt x="5674110" y="1454266"/>
                    <a:pt x="5670676" y="1453088"/>
                    <a:pt x="5667242" y="1453088"/>
                  </a:cubicBezTo>
                  <a:cubicBezTo>
                    <a:pt x="5670676" y="1450731"/>
                    <a:pt x="5677545" y="1447196"/>
                    <a:pt x="5679262" y="1447196"/>
                  </a:cubicBezTo>
                  <a:cubicBezTo>
                    <a:pt x="5690835" y="1451910"/>
                    <a:pt x="5687848" y="1438948"/>
                    <a:pt x="5693375" y="1440126"/>
                  </a:cubicBezTo>
                  <a:cubicBezTo>
                    <a:pt x="5693375" y="1436591"/>
                    <a:pt x="5693375" y="1429521"/>
                    <a:pt x="5692105" y="1429521"/>
                  </a:cubicBezTo>
                  <a:cubicBezTo>
                    <a:pt x="5670676" y="1423629"/>
                    <a:pt x="5674110" y="1410668"/>
                    <a:pt x="5668959" y="1402419"/>
                  </a:cubicBezTo>
                  <a:close/>
                  <a:moveTo>
                    <a:pt x="313200" y="919296"/>
                  </a:moveTo>
                  <a:lnTo>
                    <a:pt x="362997" y="919296"/>
                  </a:lnTo>
                  <a:cubicBezTo>
                    <a:pt x="350977" y="929901"/>
                    <a:pt x="321785" y="929901"/>
                    <a:pt x="313200" y="919296"/>
                  </a:cubicBezTo>
                  <a:close/>
                  <a:moveTo>
                    <a:pt x="656628" y="1398884"/>
                  </a:moveTo>
                  <a:lnTo>
                    <a:pt x="656628" y="1394171"/>
                  </a:lnTo>
                  <a:cubicBezTo>
                    <a:pt x="678950" y="1392992"/>
                    <a:pt x="702990" y="1391814"/>
                    <a:pt x="725313" y="1391814"/>
                  </a:cubicBezTo>
                  <a:cubicBezTo>
                    <a:pt x="701273" y="1391814"/>
                    <a:pt x="680667" y="1405954"/>
                    <a:pt x="656628" y="1398884"/>
                  </a:cubicBezTo>
                  <a:close/>
                  <a:moveTo>
                    <a:pt x="242797" y="1970383"/>
                  </a:moveTo>
                  <a:cubicBezTo>
                    <a:pt x="253100" y="1963313"/>
                    <a:pt x="261685" y="1958600"/>
                    <a:pt x="265120" y="1955065"/>
                  </a:cubicBezTo>
                  <a:cubicBezTo>
                    <a:pt x="273705" y="1959778"/>
                    <a:pt x="278857" y="1963313"/>
                    <a:pt x="284008" y="1966849"/>
                  </a:cubicBezTo>
                  <a:cubicBezTo>
                    <a:pt x="271988" y="1966849"/>
                    <a:pt x="259968" y="1968027"/>
                    <a:pt x="242797" y="1970383"/>
                  </a:cubicBezTo>
                  <a:close/>
                  <a:moveTo>
                    <a:pt x="362997" y="1964492"/>
                  </a:moveTo>
                  <a:lnTo>
                    <a:pt x="318351" y="1964492"/>
                  </a:lnTo>
                  <a:cubicBezTo>
                    <a:pt x="316634" y="1964492"/>
                    <a:pt x="314917" y="1959778"/>
                    <a:pt x="311482" y="1956243"/>
                  </a:cubicBezTo>
                  <a:cubicBezTo>
                    <a:pt x="332088" y="1957422"/>
                    <a:pt x="347542" y="1958600"/>
                    <a:pt x="362997" y="1959778"/>
                  </a:cubicBezTo>
                  <a:lnTo>
                    <a:pt x="362997" y="1964492"/>
                  </a:lnTo>
                  <a:close/>
                  <a:moveTo>
                    <a:pt x="375017" y="1963313"/>
                  </a:moveTo>
                  <a:cubicBezTo>
                    <a:pt x="373299" y="1962135"/>
                    <a:pt x="373299" y="1960957"/>
                    <a:pt x="371582" y="1960957"/>
                  </a:cubicBezTo>
                  <a:cubicBezTo>
                    <a:pt x="378451" y="1957422"/>
                    <a:pt x="387037" y="1955065"/>
                    <a:pt x="393905" y="1951530"/>
                  </a:cubicBezTo>
                  <a:cubicBezTo>
                    <a:pt x="399056" y="1947995"/>
                    <a:pt x="400774" y="1942103"/>
                    <a:pt x="405925" y="1936211"/>
                  </a:cubicBezTo>
                  <a:cubicBezTo>
                    <a:pt x="419662" y="1955065"/>
                    <a:pt x="448854" y="1949173"/>
                    <a:pt x="474611" y="1953887"/>
                  </a:cubicBezTo>
                  <a:cubicBezTo>
                    <a:pt x="440268" y="1956243"/>
                    <a:pt x="407642" y="1959778"/>
                    <a:pt x="375017" y="1963313"/>
                  </a:cubicBezTo>
                  <a:close/>
                  <a:moveTo>
                    <a:pt x="150071" y="2253187"/>
                  </a:moveTo>
                  <a:cubicBezTo>
                    <a:pt x="151788" y="2253187"/>
                    <a:pt x="151788" y="2253187"/>
                    <a:pt x="150071" y="2253187"/>
                  </a:cubicBezTo>
                  <a:close/>
                  <a:moveTo>
                    <a:pt x="462591" y="2421691"/>
                  </a:moveTo>
                  <a:cubicBezTo>
                    <a:pt x="460874" y="2413443"/>
                    <a:pt x="459156" y="2407551"/>
                    <a:pt x="457439" y="2399303"/>
                  </a:cubicBezTo>
                  <a:cubicBezTo>
                    <a:pt x="469459" y="2401659"/>
                    <a:pt x="476328" y="2402838"/>
                    <a:pt x="483196" y="2405195"/>
                  </a:cubicBezTo>
                  <a:cubicBezTo>
                    <a:pt x="476328" y="2409908"/>
                    <a:pt x="471176" y="2414621"/>
                    <a:pt x="462591" y="2421691"/>
                  </a:cubicBezTo>
                  <a:close/>
                  <a:moveTo>
                    <a:pt x="855816" y="974678"/>
                  </a:moveTo>
                  <a:cubicBezTo>
                    <a:pt x="843796" y="975857"/>
                    <a:pt x="831776" y="979392"/>
                    <a:pt x="821473" y="979392"/>
                  </a:cubicBezTo>
                  <a:cubicBezTo>
                    <a:pt x="809453" y="980570"/>
                    <a:pt x="797433" y="979392"/>
                    <a:pt x="783696" y="979392"/>
                  </a:cubicBezTo>
                  <a:cubicBezTo>
                    <a:pt x="781979" y="978213"/>
                    <a:pt x="780262" y="974678"/>
                    <a:pt x="778544" y="971143"/>
                  </a:cubicBezTo>
                  <a:cubicBezTo>
                    <a:pt x="790564" y="968786"/>
                    <a:pt x="802584" y="965251"/>
                    <a:pt x="816321" y="962895"/>
                  </a:cubicBezTo>
                  <a:cubicBezTo>
                    <a:pt x="816321" y="966430"/>
                    <a:pt x="814604" y="968786"/>
                    <a:pt x="814604" y="972322"/>
                  </a:cubicBezTo>
                  <a:cubicBezTo>
                    <a:pt x="830059" y="965251"/>
                    <a:pt x="843796" y="966430"/>
                    <a:pt x="855816" y="974678"/>
                  </a:cubicBezTo>
                  <a:cubicBezTo>
                    <a:pt x="874704" y="965251"/>
                    <a:pt x="878139" y="966430"/>
                    <a:pt x="883290" y="986462"/>
                  </a:cubicBezTo>
                  <a:cubicBezTo>
                    <a:pt x="872987" y="981748"/>
                    <a:pt x="864401" y="978213"/>
                    <a:pt x="855816" y="974678"/>
                  </a:cubicBezTo>
                  <a:close/>
                  <a:moveTo>
                    <a:pt x="921067" y="972322"/>
                  </a:moveTo>
                  <a:cubicBezTo>
                    <a:pt x="924501" y="969965"/>
                    <a:pt x="927936" y="967608"/>
                    <a:pt x="929653" y="965251"/>
                  </a:cubicBezTo>
                  <a:cubicBezTo>
                    <a:pt x="941673" y="975857"/>
                    <a:pt x="941673" y="975857"/>
                    <a:pt x="915916" y="984105"/>
                  </a:cubicBezTo>
                  <a:lnTo>
                    <a:pt x="890159" y="969965"/>
                  </a:lnTo>
                  <a:cubicBezTo>
                    <a:pt x="907330" y="960538"/>
                    <a:pt x="917633" y="960538"/>
                    <a:pt x="921067" y="972322"/>
                  </a:cubicBezTo>
                  <a:close/>
                  <a:moveTo>
                    <a:pt x="934804" y="2546596"/>
                  </a:moveTo>
                  <a:cubicBezTo>
                    <a:pt x="936521" y="2545418"/>
                    <a:pt x="938238" y="2545418"/>
                    <a:pt x="939956" y="2544240"/>
                  </a:cubicBezTo>
                  <a:cubicBezTo>
                    <a:pt x="941673" y="2546596"/>
                    <a:pt x="945107" y="2548953"/>
                    <a:pt x="948541" y="2552488"/>
                  </a:cubicBezTo>
                  <a:cubicBezTo>
                    <a:pt x="945107" y="2552488"/>
                    <a:pt x="941673" y="2552488"/>
                    <a:pt x="938238" y="2553666"/>
                  </a:cubicBezTo>
                  <a:cubicBezTo>
                    <a:pt x="936521" y="2550131"/>
                    <a:pt x="936521" y="2547775"/>
                    <a:pt x="934804" y="2546596"/>
                  </a:cubicBezTo>
                  <a:close/>
                  <a:moveTo>
                    <a:pt x="1039550" y="2538348"/>
                  </a:moveTo>
                  <a:cubicBezTo>
                    <a:pt x="1041267" y="2541883"/>
                    <a:pt x="1042984" y="2544240"/>
                    <a:pt x="1046418" y="2546596"/>
                  </a:cubicBezTo>
                  <a:lnTo>
                    <a:pt x="1041267" y="2546596"/>
                  </a:lnTo>
                  <a:cubicBezTo>
                    <a:pt x="1041267" y="2544240"/>
                    <a:pt x="1041267" y="2541883"/>
                    <a:pt x="1039550" y="2538348"/>
                  </a:cubicBezTo>
                  <a:close/>
                  <a:moveTo>
                    <a:pt x="1180355" y="2801120"/>
                  </a:moveTo>
                  <a:cubicBezTo>
                    <a:pt x="1175204" y="2795228"/>
                    <a:pt x="1171769" y="2790515"/>
                    <a:pt x="1168335" y="2785801"/>
                  </a:cubicBezTo>
                  <a:lnTo>
                    <a:pt x="1176921" y="2779910"/>
                  </a:lnTo>
                  <a:cubicBezTo>
                    <a:pt x="1188941" y="2785801"/>
                    <a:pt x="1190658" y="2795228"/>
                    <a:pt x="1180355" y="2801120"/>
                  </a:cubicBezTo>
                  <a:close/>
                  <a:moveTo>
                    <a:pt x="1616509" y="2824687"/>
                  </a:moveTo>
                  <a:cubicBezTo>
                    <a:pt x="1609640" y="2822330"/>
                    <a:pt x="1602772" y="2821152"/>
                    <a:pt x="1595903" y="2818795"/>
                  </a:cubicBezTo>
                  <a:cubicBezTo>
                    <a:pt x="1602772" y="2814082"/>
                    <a:pt x="1609640" y="2809368"/>
                    <a:pt x="1614792" y="2807011"/>
                  </a:cubicBezTo>
                  <a:lnTo>
                    <a:pt x="1635397" y="2817617"/>
                  </a:lnTo>
                  <a:cubicBezTo>
                    <a:pt x="1630246" y="2819973"/>
                    <a:pt x="1623377" y="2822330"/>
                    <a:pt x="1616509" y="2824687"/>
                  </a:cubicBezTo>
                  <a:close/>
                  <a:moveTo>
                    <a:pt x="4654129" y="2624367"/>
                  </a:moveTo>
                  <a:cubicBezTo>
                    <a:pt x="4652412" y="2625546"/>
                    <a:pt x="4654129" y="2627902"/>
                    <a:pt x="4654129" y="2630259"/>
                  </a:cubicBezTo>
                  <a:lnTo>
                    <a:pt x="4628372" y="2633794"/>
                  </a:lnTo>
                  <a:cubicBezTo>
                    <a:pt x="4624938" y="2623189"/>
                    <a:pt x="4631806" y="2617297"/>
                    <a:pt x="4647261" y="2616119"/>
                  </a:cubicBezTo>
                  <a:cubicBezTo>
                    <a:pt x="4652412" y="2616119"/>
                    <a:pt x="4659281" y="2613762"/>
                    <a:pt x="4667867" y="2613762"/>
                  </a:cubicBezTo>
                  <a:cubicBezTo>
                    <a:pt x="4662715" y="2617297"/>
                    <a:pt x="4657564" y="2619654"/>
                    <a:pt x="4654129" y="2624367"/>
                  </a:cubicBezTo>
                  <a:close/>
                  <a:moveTo>
                    <a:pt x="4688472" y="2622011"/>
                  </a:moveTo>
                  <a:cubicBezTo>
                    <a:pt x="4681603" y="2620832"/>
                    <a:pt x="4676452" y="2617297"/>
                    <a:pt x="4671301" y="2614941"/>
                  </a:cubicBezTo>
                  <a:cubicBezTo>
                    <a:pt x="4678169" y="2609049"/>
                    <a:pt x="4683321" y="2605514"/>
                    <a:pt x="4686755" y="2601979"/>
                  </a:cubicBezTo>
                  <a:cubicBezTo>
                    <a:pt x="4693624" y="2607871"/>
                    <a:pt x="4700492" y="2612584"/>
                    <a:pt x="4707361" y="2619654"/>
                  </a:cubicBezTo>
                  <a:cubicBezTo>
                    <a:pt x="4702209" y="2620832"/>
                    <a:pt x="4695341" y="2622011"/>
                    <a:pt x="4688472" y="2622011"/>
                  </a:cubicBezTo>
                  <a:close/>
                  <a:moveTo>
                    <a:pt x="4868772" y="1825447"/>
                  </a:moveTo>
                  <a:cubicBezTo>
                    <a:pt x="4868772" y="1823090"/>
                    <a:pt x="4868772" y="1821912"/>
                    <a:pt x="4867054" y="1819555"/>
                  </a:cubicBezTo>
                  <a:lnTo>
                    <a:pt x="4903115" y="1816020"/>
                  </a:lnTo>
                  <a:cubicBezTo>
                    <a:pt x="4903115" y="1818376"/>
                    <a:pt x="4904832" y="1820733"/>
                    <a:pt x="4904832" y="1823090"/>
                  </a:cubicBezTo>
                  <a:cubicBezTo>
                    <a:pt x="4891095" y="1823090"/>
                    <a:pt x="4879075" y="1824268"/>
                    <a:pt x="4868772" y="1825447"/>
                  </a:cubicBezTo>
                  <a:close/>
                  <a:moveTo>
                    <a:pt x="4958063" y="1827803"/>
                  </a:moveTo>
                  <a:cubicBezTo>
                    <a:pt x="4947760" y="1827803"/>
                    <a:pt x="4935740" y="1827803"/>
                    <a:pt x="4925438" y="1825447"/>
                  </a:cubicBezTo>
                  <a:cubicBezTo>
                    <a:pt x="4920286" y="1824268"/>
                    <a:pt x="4918569" y="1819555"/>
                    <a:pt x="4913418" y="1817198"/>
                  </a:cubicBezTo>
                  <a:cubicBezTo>
                    <a:pt x="4915135" y="1816020"/>
                    <a:pt x="4915135" y="1814841"/>
                    <a:pt x="4916852" y="1813663"/>
                  </a:cubicBezTo>
                  <a:cubicBezTo>
                    <a:pt x="4932306" y="1816020"/>
                    <a:pt x="4946043" y="1817198"/>
                    <a:pt x="4959781" y="1819555"/>
                  </a:cubicBezTo>
                  <a:cubicBezTo>
                    <a:pt x="4958063" y="1823090"/>
                    <a:pt x="4958063" y="1826625"/>
                    <a:pt x="4958063" y="1827803"/>
                  </a:cubicBezTo>
                  <a:close/>
                  <a:moveTo>
                    <a:pt x="5035335" y="1826625"/>
                  </a:moveTo>
                  <a:cubicBezTo>
                    <a:pt x="5023314" y="1825447"/>
                    <a:pt x="5011295" y="1819555"/>
                    <a:pt x="4999274" y="1827803"/>
                  </a:cubicBezTo>
                  <a:cubicBezTo>
                    <a:pt x="4997557" y="1828981"/>
                    <a:pt x="4987254" y="1825447"/>
                    <a:pt x="4982103" y="1824268"/>
                  </a:cubicBezTo>
                  <a:cubicBezTo>
                    <a:pt x="4982103" y="1823090"/>
                    <a:pt x="4983820" y="1820733"/>
                    <a:pt x="4983820" y="1819555"/>
                  </a:cubicBezTo>
                  <a:lnTo>
                    <a:pt x="5040486" y="1819555"/>
                  </a:lnTo>
                  <a:cubicBezTo>
                    <a:pt x="5042203" y="1819555"/>
                    <a:pt x="5043920" y="1823090"/>
                    <a:pt x="5045637" y="1825447"/>
                  </a:cubicBezTo>
                  <a:cubicBezTo>
                    <a:pt x="5040486" y="1825447"/>
                    <a:pt x="5037052" y="1826625"/>
                    <a:pt x="5035335" y="1826625"/>
                  </a:cubicBezTo>
                  <a:close/>
                  <a:moveTo>
                    <a:pt x="5198463" y="2411086"/>
                  </a:moveTo>
                  <a:cubicBezTo>
                    <a:pt x="5196746" y="2412264"/>
                    <a:pt x="5196746" y="2413443"/>
                    <a:pt x="5196746" y="2412264"/>
                  </a:cubicBezTo>
                  <a:cubicBezTo>
                    <a:pt x="5195028" y="2412264"/>
                    <a:pt x="5195028" y="2411086"/>
                    <a:pt x="5198463" y="2411086"/>
                  </a:cubicBezTo>
                  <a:close/>
                  <a:moveTo>
                    <a:pt x="174111" y="2347455"/>
                  </a:moveTo>
                  <a:cubicBezTo>
                    <a:pt x="172394" y="2347455"/>
                    <a:pt x="172394" y="2348634"/>
                    <a:pt x="170677" y="2348634"/>
                  </a:cubicBezTo>
                  <a:cubicBezTo>
                    <a:pt x="170677" y="2348634"/>
                    <a:pt x="172394" y="2347455"/>
                    <a:pt x="174111" y="2347455"/>
                  </a:cubicBezTo>
                  <a:close/>
                  <a:moveTo>
                    <a:pt x="828341" y="2570163"/>
                  </a:moveTo>
                  <a:cubicBezTo>
                    <a:pt x="835210" y="2572520"/>
                    <a:pt x="842078" y="2574877"/>
                    <a:pt x="847230" y="2576055"/>
                  </a:cubicBezTo>
                  <a:cubicBezTo>
                    <a:pt x="823190" y="2585482"/>
                    <a:pt x="807736" y="2583125"/>
                    <a:pt x="792281" y="2566628"/>
                  </a:cubicBezTo>
                  <a:cubicBezTo>
                    <a:pt x="797433" y="2566628"/>
                    <a:pt x="800867" y="2565450"/>
                    <a:pt x="806018" y="2565450"/>
                  </a:cubicBezTo>
                  <a:cubicBezTo>
                    <a:pt x="812887" y="2566628"/>
                    <a:pt x="821473" y="2567806"/>
                    <a:pt x="828341" y="2570163"/>
                  </a:cubicBezTo>
                  <a:close/>
                  <a:moveTo>
                    <a:pt x="3829902" y="2666788"/>
                  </a:moveTo>
                  <a:cubicBezTo>
                    <a:pt x="3824751" y="2665610"/>
                    <a:pt x="3821316" y="2665610"/>
                    <a:pt x="3814448" y="2664431"/>
                  </a:cubicBezTo>
                  <a:cubicBezTo>
                    <a:pt x="3807579" y="2663253"/>
                    <a:pt x="3798993" y="2659718"/>
                    <a:pt x="3788691" y="2657361"/>
                  </a:cubicBezTo>
                  <a:cubicBezTo>
                    <a:pt x="3795559" y="2656183"/>
                    <a:pt x="3800711" y="2653826"/>
                    <a:pt x="3807579" y="2652648"/>
                  </a:cubicBezTo>
                  <a:cubicBezTo>
                    <a:pt x="3826468" y="2649113"/>
                    <a:pt x="3835054" y="2655004"/>
                    <a:pt x="3829902" y="2666788"/>
                  </a:cubicBezTo>
                  <a:close/>
                  <a:moveTo>
                    <a:pt x="3498494" y="2693890"/>
                  </a:moveTo>
                  <a:cubicBezTo>
                    <a:pt x="3508797" y="2695068"/>
                    <a:pt x="3520817" y="2695068"/>
                    <a:pt x="3532837" y="2696247"/>
                  </a:cubicBezTo>
                  <a:cubicBezTo>
                    <a:pt x="3527685" y="2708030"/>
                    <a:pt x="3513948" y="2704495"/>
                    <a:pt x="3503645" y="2703317"/>
                  </a:cubicBezTo>
                  <a:cubicBezTo>
                    <a:pt x="3500211" y="2703317"/>
                    <a:pt x="3496777" y="2698603"/>
                    <a:pt x="3493343" y="2696247"/>
                  </a:cubicBezTo>
                  <a:cubicBezTo>
                    <a:pt x="3495060" y="2695068"/>
                    <a:pt x="3496777" y="2693890"/>
                    <a:pt x="3498494" y="2693890"/>
                  </a:cubicBezTo>
                  <a:close/>
                  <a:moveTo>
                    <a:pt x="292594" y="2416978"/>
                  </a:moveTo>
                  <a:cubicBezTo>
                    <a:pt x="294311" y="2420513"/>
                    <a:pt x="296028" y="2422870"/>
                    <a:pt x="297745" y="2427583"/>
                  </a:cubicBezTo>
                  <a:cubicBezTo>
                    <a:pt x="287442" y="2427583"/>
                    <a:pt x="278857" y="2427583"/>
                    <a:pt x="270271" y="2426405"/>
                  </a:cubicBezTo>
                  <a:lnTo>
                    <a:pt x="270271" y="2418156"/>
                  </a:lnTo>
                  <a:cubicBezTo>
                    <a:pt x="277139" y="2418156"/>
                    <a:pt x="284008" y="2418156"/>
                    <a:pt x="292594" y="2416978"/>
                  </a:cubicBezTo>
                  <a:close/>
                  <a:moveTo>
                    <a:pt x="962278" y="2563093"/>
                  </a:moveTo>
                  <a:cubicBezTo>
                    <a:pt x="972581" y="2564272"/>
                    <a:pt x="982884" y="2564272"/>
                    <a:pt x="994904" y="2565450"/>
                  </a:cubicBezTo>
                  <a:cubicBezTo>
                    <a:pt x="988035" y="2570163"/>
                    <a:pt x="960561" y="2573698"/>
                    <a:pt x="955410" y="2570163"/>
                  </a:cubicBezTo>
                  <a:cubicBezTo>
                    <a:pt x="955410" y="2568985"/>
                    <a:pt x="953693" y="2566628"/>
                    <a:pt x="955410" y="2565450"/>
                  </a:cubicBezTo>
                  <a:cubicBezTo>
                    <a:pt x="957127" y="2564272"/>
                    <a:pt x="960561" y="2563093"/>
                    <a:pt x="962278" y="2563093"/>
                  </a:cubicBezTo>
                  <a:close/>
                </a:path>
              </a:pathLst>
            </a:custGeom>
            <a:blipFill>
              <a:blip r:embed="rId3"/>
              <a:stretch>
                <a:fillRect l="-12358" t="1" r="-12371"/>
              </a:stretch>
            </a:blipFill>
          </p:spPr>
          <p:txBody>
            <a:bodyPr/>
            <a:lstStyle/>
            <a:p>
              <a:endParaRPr lang="fr-FR"/>
            </a:p>
          </p:txBody>
        </p:sp>
      </p:grpSp>
      <p:sp>
        <p:nvSpPr>
          <p:cNvPr id="4" name="Freeform 4"/>
          <p:cNvSpPr/>
          <p:nvPr/>
        </p:nvSpPr>
        <p:spPr>
          <a:xfrm>
            <a:off x="8886153" y="-359852"/>
            <a:ext cx="9241626" cy="9241626"/>
          </a:xfrm>
          <a:custGeom>
            <a:avLst/>
            <a:gdLst/>
            <a:ahLst/>
            <a:cxnLst/>
            <a:rect l="l" t="t" r="r" b="b"/>
            <a:pathLst>
              <a:path w="9241626" h="9241626">
                <a:moveTo>
                  <a:pt x="0" y="0"/>
                </a:moveTo>
                <a:lnTo>
                  <a:pt x="9241626" y="0"/>
                </a:lnTo>
                <a:lnTo>
                  <a:pt x="9241626" y="9241626"/>
                </a:lnTo>
                <a:lnTo>
                  <a:pt x="0" y="9241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5" name="Group 5"/>
          <p:cNvGrpSpPr/>
          <p:nvPr/>
        </p:nvGrpSpPr>
        <p:grpSpPr>
          <a:xfrm>
            <a:off x="799962" y="366044"/>
            <a:ext cx="8115300" cy="1649705"/>
            <a:chOff x="0" y="0"/>
            <a:chExt cx="10820400" cy="2199606"/>
          </a:xfrm>
        </p:grpSpPr>
        <p:sp>
          <p:nvSpPr>
            <p:cNvPr id="6" name="AutoShape 6"/>
            <p:cNvSpPr/>
            <p:nvPr/>
          </p:nvSpPr>
          <p:spPr>
            <a:xfrm>
              <a:off x="0" y="2024088"/>
              <a:ext cx="10820400" cy="175519"/>
            </a:xfrm>
            <a:prstGeom prst="rect">
              <a:avLst/>
            </a:prstGeom>
            <a:solidFill>
              <a:srgbClr val="191919"/>
            </a:solidFill>
          </p:spPr>
          <p:txBody>
            <a:bodyPr/>
            <a:lstStyle/>
            <a:p>
              <a:endParaRPr lang="fr-FR"/>
            </a:p>
          </p:txBody>
        </p:sp>
        <p:sp>
          <p:nvSpPr>
            <p:cNvPr id="7" name="TextBox 7"/>
            <p:cNvSpPr txBox="1"/>
            <p:nvPr/>
          </p:nvSpPr>
          <p:spPr>
            <a:xfrm>
              <a:off x="0" y="95250"/>
              <a:ext cx="10820400" cy="1522438"/>
            </a:xfrm>
            <a:prstGeom prst="rect">
              <a:avLst/>
            </a:prstGeom>
          </p:spPr>
          <p:txBody>
            <a:bodyPr lIns="0" tIns="0" rIns="0" bIns="0" rtlCol="0" anchor="t">
              <a:spAutoFit/>
            </a:bodyPr>
            <a:lstStyle/>
            <a:p>
              <a:pPr>
                <a:lnSpc>
                  <a:spcPts val="8320"/>
                </a:lnSpc>
              </a:pPr>
              <a:r>
                <a:rPr lang="en-US" sz="8000">
                  <a:solidFill>
                    <a:srgbClr val="191919"/>
                  </a:solidFill>
                  <a:latin typeface="Bicubik Bold"/>
                </a:rPr>
                <a:t>L'EQUIPE</a:t>
              </a:r>
            </a:p>
          </p:txBody>
        </p:sp>
      </p:grpSp>
      <p:grpSp>
        <p:nvGrpSpPr>
          <p:cNvPr id="8" name="Group 8"/>
          <p:cNvGrpSpPr/>
          <p:nvPr/>
        </p:nvGrpSpPr>
        <p:grpSpPr>
          <a:xfrm>
            <a:off x="3365218" y="4260961"/>
            <a:ext cx="3333750" cy="3333750"/>
            <a:chOff x="0" y="0"/>
            <a:chExt cx="711399" cy="711399"/>
          </a:xfrm>
        </p:grpSpPr>
        <p:sp>
          <p:nvSpPr>
            <p:cNvPr id="9" name="Freeform 9"/>
            <p:cNvSpPr/>
            <p:nvPr/>
          </p:nvSpPr>
          <p:spPr>
            <a:xfrm>
              <a:off x="0" y="0"/>
              <a:ext cx="711399" cy="711399"/>
            </a:xfrm>
            <a:custGeom>
              <a:avLst/>
              <a:gdLst/>
              <a:ahLst/>
              <a:cxnLst/>
              <a:rect l="l" t="t" r="r" b="b"/>
              <a:pathLst>
                <a:path w="711399" h="711399">
                  <a:moveTo>
                    <a:pt x="355700" y="0"/>
                  </a:moveTo>
                  <a:cubicBezTo>
                    <a:pt x="159252" y="0"/>
                    <a:pt x="0" y="159252"/>
                    <a:pt x="0" y="355700"/>
                  </a:cubicBezTo>
                  <a:cubicBezTo>
                    <a:pt x="0" y="552147"/>
                    <a:pt x="159252" y="711399"/>
                    <a:pt x="355700" y="711399"/>
                  </a:cubicBezTo>
                  <a:cubicBezTo>
                    <a:pt x="552147" y="711399"/>
                    <a:pt x="711399" y="552147"/>
                    <a:pt x="711399" y="355700"/>
                  </a:cubicBezTo>
                  <a:cubicBezTo>
                    <a:pt x="711399" y="159252"/>
                    <a:pt x="552147" y="0"/>
                    <a:pt x="355700" y="0"/>
                  </a:cubicBezTo>
                  <a:close/>
                </a:path>
              </a:pathLst>
            </a:custGeom>
            <a:blipFill>
              <a:blip r:embed="rId6"/>
              <a:stretch>
                <a:fillRect t="-4945" b="-4945"/>
              </a:stretch>
            </a:blipFill>
          </p:spPr>
          <p:txBody>
            <a:bodyPr/>
            <a:lstStyle/>
            <a:p>
              <a:endParaRPr lang="fr-FR"/>
            </a:p>
          </p:txBody>
        </p:sp>
      </p:grpSp>
      <p:grpSp>
        <p:nvGrpSpPr>
          <p:cNvPr id="10" name="Group 10"/>
          <p:cNvGrpSpPr/>
          <p:nvPr/>
        </p:nvGrpSpPr>
        <p:grpSpPr>
          <a:xfrm>
            <a:off x="7958648" y="4260961"/>
            <a:ext cx="3333750" cy="3333750"/>
            <a:chOff x="0" y="0"/>
            <a:chExt cx="711499" cy="711499"/>
          </a:xfrm>
        </p:grpSpPr>
        <p:sp>
          <p:nvSpPr>
            <p:cNvPr id="11" name="Freeform 11"/>
            <p:cNvSpPr/>
            <p:nvPr/>
          </p:nvSpPr>
          <p:spPr>
            <a:xfrm>
              <a:off x="0" y="0"/>
              <a:ext cx="711499" cy="711499"/>
            </a:xfrm>
            <a:custGeom>
              <a:avLst/>
              <a:gdLst/>
              <a:ahLst/>
              <a:cxnLst/>
              <a:rect l="l" t="t" r="r" b="b"/>
              <a:pathLst>
                <a:path w="711499" h="711499">
                  <a:moveTo>
                    <a:pt x="355750" y="0"/>
                  </a:moveTo>
                  <a:cubicBezTo>
                    <a:pt x="159275" y="0"/>
                    <a:pt x="0" y="159275"/>
                    <a:pt x="0" y="355750"/>
                  </a:cubicBezTo>
                  <a:cubicBezTo>
                    <a:pt x="0" y="552225"/>
                    <a:pt x="159275" y="711499"/>
                    <a:pt x="355750" y="711499"/>
                  </a:cubicBezTo>
                  <a:cubicBezTo>
                    <a:pt x="552225" y="711499"/>
                    <a:pt x="711499" y="552225"/>
                    <a:pt x="711499" y="355750"/>
                  </a:cubicBezTo>
                  <a:cubicBezTo>
                    <a:pt x="711499" y="159275"/>
                    <a:pt x="552225" y="0"/>
                    <a:pt x="355750" y="0"/>
                  </a:cubicBezTo>
                  <a:close/>
                </a:path>
              </a:pathLst>
            </a:custGeom>
            <a:blipFill>
              <a:blip r:embed="rId7"/>
              <a:stretch>
                <a:fillRect t="-4945" b="-4945"/>
              </a:stretch>
            </a:blipFill>
          </p:spPr>
          <p:txBody>
            <a:bodyPr/>
            <a:lstStyle/>
            <a:p>
              <a:endParaRPr lang="fr-FR"/>
            </a:p>
          </p:txBody>
        </p:sp>
      </p:grpSp>
      <p:grpSp>
        <p:nvGrpSpPr>
          <p:cNvPr id="12" name="Group 12"/>
          <p:cNvGrpSpPr/>
          <p:nvPr/>
        </p:nvGrpSpPr>
        <p:grpSpPr>
          <a:xfrm>
            <a:off x="12549698" y="4260961"/>
            <a:ext cx="3333750" cy="3333750"/>
            <a:chOff x="0" y="0"/>
            <a:chExt cx="710419" cy="710419"/>
          </a:xfrm>
        </p:grpSpPr>
        <p:sp>
          <p:nvSpPr>
            <p:cNvPr id="13" name="Freeform 13"/>
            <p:cNvSpPr/>
            <p:nvPr/>
          </p:nvSpPr>
          <p:spPr>
            <a:xfrm>
              <a:off x="0" y="0"/>
              <a:ext cx="710419" cy="710419"/>
            </a:xfrm>
            <a:custGeom>
              <a:avLst/>
              <a:gdLst/>
              <a:ahLst/>
              <a:cxnLst/>
              <a:rect l="l" t="t" r="r" b="b"/>
              <a:pathLst>
                <a:path w="710419" h="710419">
                  <a:moveTo>
                    <a:pt x="355210" y="0"/>
                  </a:moveTo>
                  <a:cubicBezTo>
                    <a:pt x="159033" y="0"/>
                    <a:pt x="0" y="159033"/>
                    <a:pt x="0" y="355210"/>
                  </a:cubicBezTo>
                  <a:cubicBezTo>
                    <a:pt x="0" y="551387"/>
                    <a:pt x="159033" y="710419"/>
                    <a:pt x="355210" y="710419"/>
                  </a:cubicBezTo>
                  <a:cubicBezTo>
                    <a:pt x="551387" y="710419"/>
                    <a:pt x="710419" y="551387"/>
                    <a:pt x="710419" y="355210"/>
                  </a:cubicBezTo>
                  <a:cubicBezTo>
                    <a:pt x="710419" y="159033"/>
                    <a:pt x="551387" y="0"/>
                    <a:pt x="355210" y="0"/>
                  </a:cubicBezTo>
                  <a:close/>
                </a:path>
              </a:pathLst>
            </a:custGeom>
            <a:blipFill>
              <a:blip r:embed="rId8"/>
              <a:stretch>
                <a:fillRect t="-4945" b="-4945"/>
              </a:stretch>
            </a:blipFill>
          </p:spPr>
          <p:txBody>
            <a:bodyPr/>
            <a:lstStyle/>
            <a:p>
              <a:endParaRPr lang="fr-FR"/>
            </a:p>
          </p:txBody>
        </p:sp>
      </p:grpSp>
      <p:grpSp>
        <p:nvGrpSpPr>
          <p:cNvPr id="14" name="Group 14"/>
          <p:cNvGrpSpPr/>
          <p:nvPr/>
        </p:nvGrpSpPr>
        <p:grpSpPr>
          <a:xfrm>
            <a:off x="16880099" y="1089288"/>
            <a:ext cx="758402" cy="8108537"/>
            <a:chOff x="0" y="0"/>
            <a:chExt cx="1011203" cy="10811383"/>
          </a:xfrm>
        </p:grpSpPr>
        <p:sp>
          <p:nvSpPr>
            <p:cNvPr id="15" name="AutoShape 15"/>
            <p:cNvSpPr/>
            <p:nvPr/>
          </p:nvSpPr>
          <p:spPr>
            <a:xfrm>
              <a:off x="486551" y="0"/>
              <a:ext cx="38100" cy="4013200"/>
            </a:xfrm>
            <a:prstGeom prst="rect">
              <a:avLst/>
            </a:prstGeom>
            <a:solidFill>
              <a:srgbClr val="191919"/>
            </a:solidFill>
          </p:spPr>
          <p:txBody>
            <a:bodyPr/>
            <a:lstStyle/>
            <a:p>
              <a:endParaRPr lang="fr-FR"/>
            </a:p>
          </p:txBody>
        </p:sp>
        <p:sp>
          <p:nvSpPr>
            <p:cNvPr id="16" name="TextBox 16"/>
            <p:cNvSpPr txBox="1"/>
            <p:nvPr/>
          </p:nvSpPr>
          <p:spPr>
            <a:xfrm>
              <a:off x="0" y="5050270"/>
              <a:ext cx="1011203" cy="653693"/>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02</a:t>
              </a:r>
            </a:p>
          </p:txBody>
        </p:sp>
        <p:sp>
          <p:nvSpPr>
            <p:cNvPr id="17" name="AutoShape 17"/>
            <p:cNvSpPr/>
            <p:nvPr/>
          </p:nvSpPr>
          <p:spPr>
            <a:xfrm>
              <a:off x="486551" y="6798183"/>
              <a:ext cx="38100" cy="4013200"/>
            </a:xfrm>
            <a:prstGeom prst="rect">
              <a:avLst/>
            </a:prstGeom>
            <a:solidFill>
              <a:srgbClr val="191919"/>
            </a:solidFill>
          </p:spPr>
          <p:txBody>
            <a:bodyPr/>
            <a:lstStyle/>
            <a:p>
              <a:endParaRPr lang="fr-FR"/>
            </a:p>
          </p:txBody>
        </p:sp>
      </p:grpSp>
      <p:sp>
        <p:nvSpPr>
          <p:cNvPr id="18" name="TextBox 18"/>
          <p:cNvSpPr txBox="1"/>
          <p:nvPr/>
        </p:nvSpPr>
        <p:spPr>
          <a:xfrm>
            <a:off x="3788602" y="8103957"/>
            <a:ext cx="2486982" cy="504557"/>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Hugo Ferraud</a:t>
            </a:r>
          </a:p>
        </p:txBody>
      </p:sp>
      <p:sp>
        <p:nvSpPr>
          <p:cNvPr id="19" name="TextBox 19"/>
          <p:cNvSpPr txBox="1"/>
          <p:nvPr/>
        </p:nvSpPr>
        <p:spPr>
          <a:xfrm rot="-5400000">
            <a:off x="-464626" y="6946966"/>
            <a:ext cx="3693010" cy="687306"/>
          </a:xfrm>
          <a:prstGeom prst="rect">
            <a:avLst/>
          </a:prstGeom>
        </p:spPr>
        <p:txBody>
          <a:bodyPr lIns="0" tIns="0" rIns="0" bIns="0" rtlCol="0" anchor="t">
            <a:spAutoFit/>
          </a:bodyPr>
          <a:lstStyle/>
          <a:p>
            <a:pPr>
              <a:lnSpc>
                <a:spcPts val="2640"/>
              </a:lnSpc>
            </a:pPr>
            <a:r>
              <a:rPr lang="en-US" sz="2400" spc="192">
                <a:solidFill>
                  <a:srgbClr val="191919"/>
                </a:solidFill>
                <a:latin typeface="Anonymous Pro"/>
              </a:rPr>
              <a:t>AQUA.BOT  PRÉSENTATION</a:t>
            </a:r>
          </a:p>
        </p:txBody>
      </p:sp>
      <p:sp>
        <p:nvSpPr>
          <p:cNvPr id="20" name="TextBox 20"/>
          <p:cNvSpPr txBox="1"/>
          <p:nvPr/>
        </p:nvSpPr>
        <p:spPr>
          <a:xfrm>
            <a:off x="8397810" y="8103643"/>
            <a:ext cx="2455427" cy="504557"/>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Ethan Delage</a:t>
            </a:r>
          </a:p>
        </p:txBody>
      </p:sp>
      <p:sp>
        <p:nvSpPr>
          <p:cNvPr id="21" name="TextBox 21"/>
          <p:cNvSpPr txBox="1"/>
          <p:nvPr/>
        </p:nvSpPr>
        <p:spPr>
          <a:xfrm>
            <a:off x="13034725" y="8103330"/>
            <a:ext cx="2363696" cy="504871"/>
          </a:xfrm>
          <a:prstGeom prst="rect">
            <a:avLst/>
          </a:prstGeom>
        </p:spPr>
        <p:txBody>
          <a:bodyPr lIns="0" tIns="0" rIns="0" bIns="0" rtlCol="0" anchor="t">
            <a:spAutoFit/>
          </a:bodyPr>
          <a:lstStyle/>
          <a:p>
            <a:pPr algn="just">
              <a:lnSpc>
                <a:spcPts val="4197"/>
              </a:lnSpc>
              <a:spcBef>
                <a:spcPct val="0"/>
              </a:spcBef>
            </a:pPr>
            <a:r>
              <a:rPr lang="en-US" sz="2998" spc="-89">
                <a:solidFill>
                  <a:srgbClr val="191919"/>
                </a:solidFill>
                <a:latin typeface="Anonymous Pro"/>
              </a:rPr>
              <a:t>Tom Damerose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5968" y="1028700"/>
            <a:ext cx="8115300" cy="2700410"/>
            <a:chOff x="0" y="0"/>
            <a:chExt cx="10820400" cy="3600547"/>
          </a:xfrm>
        </p:grpSpPr>
        <p:sp>
          <p:nvSpPr>
            <p:cNvPr id="3" name="AutoShape 3"/>
            <p:cNvSpPr/>
            <p:nvPr/>
          </p:nvSpPr>
          <p:spPr>
            <a:xfrm>
              <a:off x="0" y="3425029"/>
              <a:ext cx="10820400" cy="175519"/>
            </a:xfrm>
            <a:prstGeom prst="rect">
              <a:avLst/>
            </a:prstGeom>
            <a:solidFill>
              <a:srgbClr val="191919"/>
            </a:solidFill>
          </p:spPr>
          <p:txBody>
            <a:bodyPr/>
            <a:lstStyle/>
            <a:p>
              <a:endParaRPr lang="fr-FR"/>
            </a:p>
          </p:txBody>
        </p:sp>
        <p:sp>
          <p:nvSpPr>
            <p:cNvPr id="4" name="TextBox 4"/>
            <p:cNvSpPr txBox="1"/>
            <p:nvPr/>
          </p:nvSpPr>
          <p:spPr>
            <a:xfrm>
              <a:off x="0" y="95250"/>
              <a:ext cx="10820400" cy="2923379"/>
            </a:xfrm>
            <a:prstGeom prst="rect">
              <a:avLst/>
            </a:prstGeom>
          </p:spPr>
          <p:txBody>
            <a:bodyPr lIns="0" tIns="0" rIns="0" bIns="0" rtlCol="0" anchor="t">
              <a:spAutoFit/>
            </a:bodyPr>
            <a:lstStyle/>
            <a:p>
              <a:pPr>
                <a:lnSpc>
                  <a:spcPts val="8320"/>
                </a:lnSpc>
              </a:pPr>
              <a:r>
                <a:rPr lang="en-US" sz="8000">
                  <a:solidFill>
                    <a:srgbClr val="191919"/>
                  </a:solidFill>
                  <a:latin typeface="Bicubik"/>
                </a:rPr>
                <a:t>ANALYSE DES BESOINS  </a:t>
              </a:r>
            </a:p>
          </p:txBody>
        </p:sp>
      </p:grpSp>
      <p:sp>
        <p:nvSpPr>
          <p:cNvPr id="5" name="AutoShape 5"/>
          <p:cNvSpPr/>
          <p:nvPr/>
        </p:nvSpPr>
        <p:spPr>
          <a:xfrm>
            <a:off x="1028700" y="1028700"/>
            <a:ext cx="39677" cy="8229600"/>
          </a:xfrm>
          <a:prstGeom prst="rect">
            <a:avLst/>
          </a:prstGeom>
          <a:solidFill>
            <a:srgbClr val="191919"/>
          </a:solidFill>
        </p:spPr>
        <p:txBody>
          <a:bodyPr/>
          <a:lstStyle/>
          <a:p>
            <a:endParaRPr lang="fr-FR"/>
          </a:p>
        </p:txBody>
      </p:sp>
      <p:sp>
        <p:nvSpPr>
          <p:cNvPr id="6" name="Freeform 6"/>
          <p:cNvSpPr/>
          <p:nvPr/>
        </p:nvSpPr>
        <p:spPr>
          <a:xfrm>
            <a:off x="1048538" y="2814904"/>
            <a:ext cx="205625" cy="410728"/>
          </a:xfrm>
          <a:custGeom>
            <a:avLst/>
            <a:gdLst/>
            <a:ahLst/>
            <a:cxnLst/>
            <a:rect l="l" t="t" r="r" b="b"/>
            <a:pathLst>
              <a:path w="205625" h="410728">
                <a:moveTo>
                  <a:pt x="0" y="0"/>
                </a:moveTo>
                <a:lnTo>
                  <a:pt x="205626" y="0"/>
                </a:lnTo>
                <a:lnTo>
                  <a:pt x="205626" y="410728"/>
                </a:lnTo>
                <a:lnTo>
                  <a:pt x="0" y="410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1028700" y="5389920"/>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Freeform 8"/>
          <p:cNvSpPr/>
          <p:nvPr/>
        </p:nvSpPr>
        <p:spPr>
          <a:xfrm>
            <a:off x="1028700" y="7964935"/>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9" name="Freeform 9"/>
          <p:cNvSpPr/>
          <p:nvPr/>
        </p:nvSpPr>
        <p:spPr>
          <a:xfrm>
            <a:off x="8525968" y="4259693"/>
            <a:ext cx="8115300" cy="4120613"/>
          </a:xfrm>
          <a:custGeom>
            <a:avLst/>
            <a:gdLst/>
            <a:ahLst/>
            <a:cxnLst/>
            <a:rect l="l" t="t" r="r" b="b"/>
            <a:pathLst>
              <a:path w="8115300" h="4120613">
                <a:moveTo>
                  <a:pt x="0" y="0"/>
                </a:moveTo>
                <a:lnTo>
                  <a:pt x="8115300" y="0"/>
                </a:lnTo>
                <a:lnTo>
                  <a:pt x="8115300" y="4120613"/>
                </a:lnTo>
                <a:lnTo>
                  <a:pt x="0" y="4120613"/>
                </a:lnTo>
                <a:lnTo>
                  <a:pt x="0" y="0"/>
                </a:lnTo>
                <a:close/>
              </a:path>
            </a:pathLst>
          </a:custGeom>
          <a:blipFill>
            <a:blip r:embed="rId5"/>
            <a:stretch>
              <a:fillRect t="-3944" b="-3944"/>
            </a:stretch>
          </a:blipFill>
        </p:spPr>
        <p:txBody>
          <a:bodyPr/>
          <a:lstStyle/>
          <a:p>
            <a:endParaRPr lang="fr-FR"/>
          </a:p>
        </p:txBody>
      </p:sp>
      <p:sp>
        <p:nvSpPr>
          <p:cNvPr id="10" name="Freeform 10"/>
          <p:cNvSpPr/>
          <p:nvPr/>
        </p:nvSpPr>
        <p:spPr>
          <a:xfrm>
            <a:off x="5022310" y="1830946"/>
            <a:ext cx="642490" cy="605109"/>
          </a:xfrm>
          <a:custGeom>
            <a:avLst/>
            <a:gdLst/>
            <a:ahLst/>
            <a:cxnLst/>
            <a:rect l="l" t="t" r="r" b="b"/>
            <a:pathLst>
              <a:path w="642490" h="605109">
                <a:moveTo>
                  <a:pt x="0" y="0"/>
                </a:moveTo>
                <a:lnTo>
                  <a:pt x="642491" y="0"/>
                </a:lnTo>
                <a:lnTo>
                  <a:pt x="642491" y="605109"/>
                </a:lnTo>
                <a:lnTo>
                  <a:pt x="0" y="605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1" name="Freeform 11"/>
          <p:cNvSpPr/>
          <p:nvPr/>
        </p:nvSpPr>
        <p:spPr>
          <a:xfrm>
            <a:off x="4893169" y="6985947"/>
            <a:ext cx="625471" cy="594980"/>
          </a:xfrm>
          <a:custGeom>
            <a:avLst/>
            <a:gdLst/>
            <a:ahLst/>
            <a:cxnLst/>
            <a:rect l="l" t="t" r="r" b="b"/>
            <a:pathLst>
              <a:path w="625471" h="594980">
                <a:moveTo>
                  <a:pt x="0" y="0"/>
                </a:moveTo>
                <a:lnTo>
                  <a:pt x="625471" y="0"/>
                </a:lnTo>
                <a:lnTo>
                  <a:pt x="625471" y="594980"/>
                </a:lnTo>
                <a:lnTo>
                  <a:pt x="0" y="5949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2" name="Freeform 12"/>
          <p:cNvSpPr/>
          <p:nvPr/>
        </p:nvSpPr>
        <p:spPr>
          <a:xfrm>
            <a:off x="5196379" y="4469607"/>
            <a:ext cx="681717" cy="535413"/>
          </a:xfrm>
          <a:custGeom>
            <a:avLst/>
            <a:gdLst/>
            <a:ahLst/>
            <a:cxnLst/>
            <a:rect l="l" t="t" r="r" b="b"/>
            <a:pathLst>
              <a:path w="681717" h="535413">
                <a:moveTo>
                  <a:pt x="0" y="0"/>
                </a:moveTo>
                <a:lnTo>
                  <a:pt x="681717" y="0"/>
                </a:lnTo>
                <a:lnTo>
                  <a:pt x="681717" y="535413"/>
                </a:lnTo>
                <a:lnTo>
                  <a:pt x="0" y="5354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grpSp>
        <p:nvGrpSpPr>
          <p:cNvPr id="13" name="Group 13"/>
          <p:cNvGrpSpPr/>
          <p:nvPr/>
        </p:nvGrpSpPr>
        <p:grpSpPr>
          <a:xfrm>
            <a:off x="2019300" y="1942906"/>
            <a:ext cx="4727391" cy="1282726"/>
            <a:chOff x="0" y="0"/>
            <a:chExt cx="6303188" cy="1710302"/>
          </a:xfrm>
        </p:grpSpPr>
        <p:sp>
          <p:nvSpPr>
            <p:cNvPr id="14" name="TextBox 14"/>
            <p:cNvSpPr txBox="1"/>
            <p:nvPr/>
          </p:nvSpPr>
          <p:spPr>
            <a:xfrm>
              <a:off x="0" y="-66675"/>
              <a:ext cx="6303188" cy="698692"/>
            </a:xfrm>
            <a:prstGeom prst="rect">
              <a:avLst/>
            </a:prstGeom>
          </p:spPr>
          <p:txBody>
            <a:bodyPr lIns="0" tIns="0" rIns="0" bIns="0" rtlCol="0" anchor="t">
              <a:spAutoFit/>
            </a:bodyPr>
            <a:lstStyle/>
            <a:p>
              <a:pPr>
                <a:lnSpc>
                  <a:spcPts val="4480"/>
                </a:lnSpc>
                <a:spcBef>
                  <a:spcPct val="0"/>
                </a:spcBef>
              </a:pPr>
              <a:r>
                <a:rPr lang="en-US" sz="3200" spc="96">
                  <a:solidFill>
                    <a:srgbClr val="191919"/>
                  </a:solidFill>
                  <a:latin typeface="Bicubik"/>
                </a:rPr>
                <a:t>NAVIGATION</a:t>
              </a:r>
            </a:p>
          </p:txBody>
        </p:sp>
        <p:sp>
          <p:nvSpPr>
            <p:cNvPr id="15" name="TextBox 15"/>
            <p:cNvSpPr txBox="1"/>
            <p:nvPr/>
          </p:nvSpPr>
          <p:spPr>
            <a:xfrm>
              <a:off x="0" y="1082679"/>
              <a:ext cx="6303188" cy="627622"/>
            </a:xfrm>
            <a:prstGeom prst="rect">
              <a:avLst/>
            </a:prstGeom>
          </p:spPr>
          <p:txBody>
            <a:bodyPr lIns="0" tIns="0" rIns="0" bIns="0" rtlCol="0" anchor="t">
              <a:spAutoFit/>
            </a:bodyPr>
            <a:lstStyle/>
            <a:p>
              <a:pPr>
                <a:lnSpc>
                  <a:spcPts val="3919"/>
                </a:lnSpc>
                <a:spcBef>
                  <a:spcPct val="0"/>
                </a:spcBef>
              </a:pPr>
              <a:r>
                <a:rPr lang="en-US" sz="2799" spc="-83">
                  <a:solidFill>
                    <a:srgbClr val="191919"/>
                  </a:solidFill>
                  <a:latin typeface="Anonymous Pro"/>
                </a:rPr>
                <a:t>Ralliement à la bouée </a:t>
              </a:r>
            </a:p>
          </p:txBody>
        </p:sp>
      </p:grpSp>
      <p:grpSp>
        <p:nvGrpSpPr>
          <p:cNvPr id="16" name="Group 16"/>
          <p:cNvGrpSpPr/>
          <p:nvPr/>
        </p:nvGrpSpPr>
        <p:grpSpPr>
          <a:xfrm>
            <a:off x="1979623" y="4517921"/>
            <a:ext cx="4727391" cy="1282726"/>
            <a:chOff x="0" y="0"/>
            <a:chExt cx="6303188" cy="1710302"/>
          </a:xfrm>
        </p:grpSpPr>
        <p:sp>
          <p:nvSpPr>
            <p:cNvPr id="17" name="TextBox 17"/>
            <p:cNvSpPr txBox="1"/>
            <p:nvPr/>
          </p:nvSpPr>
          <p:spPr>
            <a:xfrm>
              <a:off x="0" y="-66675"/>
              <a:ext cx="6303188" cy="698692"/>
            </a:xfrm>
            <a:prstGeom prst="rect">
              <a:avLst/>
            </a:prstGeom>
          </p:spPr>
          <p:txBody>
            <a:bodyPr lIns="0" tIns="0" rIns="0" bIns="0" rtlCol="0" anchor="t">
              <a:spAutoFit/>
            </a:bodyPr>
            <a:lstStyle/>
            <a:p>
              <a:pPr>
                <a:lnSpc>
                  <a:spcPts val="4480"/>
                </a:lnSpc>
                <a:spcBef>
                  <a:spcPct val="0"/>
                </a:spcBef>
              </a:pPr>
              <a:r>
                <a:rPr lang="en-US" sz="3200" spc="96">
                  <a:solidFill>
                    <a:srgbClr val="191919"/>
                  </a:solidFill>
                  <a:latin typeface="Bicubik"/>
                </a:rPr>
                <a:t>PATROUILLE</a:t>
              </a:r>
            </a:p>
          </p:txBody>
        </p:sp>
        <p:sp>
          <p:nvSpPr>
            <p:cNvPr id="18" name="TextBox 18"/>
            <p:cNvSpPr txBox="1"/>
            <p:nvPr/>
          </p:nvSpPr>
          <p:spPr>
            <a:xfrm>
              <a:off x="0" y="1082679"/>
              <a:ext cx="6303188" cy="627622"/>
            </a:xfrm>
            <a:prstGeom prst="rect">
              <a:avLst/>
            </a:prstGeom>
          </p:spPr>
          <p:txBody>
            <a:bodyPr lIns="0" tIns="0" rIns="0" bIns="0" rtlCol="0" anchor="t">
              <a:spAutoFit/>
            </a:bodyPr>
            <a:lstStyle/>
            <a:p>
              <a:pPr>
                <a:lnSpc>
                  <a:spcPts val="3920"/>
                </a:lnSpc>
                <a:spcBef>
                  <a:spcPct val="0"/>
                </a:spcBef>
              </a:pPr>
              <a:r>
                <a:rPr lang="en-US" sz="2800" spc="-84">
                  <a:solidFill>
                    <a:srgbClr val="191919"/>
                  </a:solidFill>
                  <a:latin typeface="Anonymous Pro"/>
                </a:rPr>
                <a:t>Recherche de la menace</a:t>
              </a:r>
            </a:p>
          </p:txBody>
        </p:sp>
      </p:grpSp>
      <p:grpSp>
        <p:nvGrpSpPr>
          <p:cNvPr id="19" name="Group 19"/>
          <p:cNvGrpSpPr/>
          <p:nvPr/>
        </p:nvGrpSpPr>
        <p:grpSpPr>
          <a:xfrm>
            <a:off x="1979623" y="7092937"/>
            <a:ext cx="4727391" cy="1282726"/>
            <a:chOff x="0" y="0"/>
            <a:chExt cx="6303188" cy="1710302"/>
          </a:xfrm>
        </p:grpSpPr>
        <p:sp>
          <p:nvSpPr>
            <p:cNvPr id="20" name="TextBox 20"/>
            <p:cNvSpPr txBox="1"/>
            <p:nvPr/>
          </p:nvSpPr>
          <p:spPr>
            <a:xfrm>
              <a:off x="0" y="-66675"/>
              <a:ext cx="6303188" cy="698692"/>
            </a:xfrm>
            <a:prstGeom prst="rect">
              <a:avLst/>
            </a:prstGeom>
          </p:spPr>
          <p:txBody>
            <a:bodyPr lIns="0" tIns="0" rIns="0" bIns="0" rtlCol="0" anchor="t">
              <a:spAutoFit/>
            </a:bodyPr>
            <a:lstStyle/>
            <a:p>
              <a:pPr>
                <a:lnSpc>
                  <a:spcPts val="4480"/>
                </a:lnSpc>
                <a:spcBef>
                  <a:spcPct val="0"/>
                </a:spcBef>
              </a:pPr>
              <a:r>
                <a:rPr lang="en-US" sz="3200" spc="96">
                  <a:solidFill>
                    <a:srgbClr val="191919"/>
                  </a:solidFill>
                  <a:latin typeface="Bicubik"/>
                </a:rPr>
                <a:t>POURSUITE</a:t>
              </a:r>
            </a:p>
          </p:txBody>
        </p:sp>
        <p:sp>
          <p:nvSpPr>
            <p:cNvPr id="21" name="TextBox 21"/>
            <p:cNvSpPr txBox="1"/>
            <p:nvPr/>
          </p:nvSpPr>
          <p:spPr>
            <a:xfrm>
              <a:off x="0" y="1082679"/>
              <a:ext cx="6303188" cy="627622"/>
            </a:xfrm>
            <a:prstGeom prst="rect">
              <a:avLst/>
            </a:prstGeom>
          </p:spPr>
          <p:txBody>
            <a:bodyPr lIns="0" tIns="0" rIns="0" bIns="0" rtlCol="0" anchor="t">
              <a:spAutoFit/>
            </a:bodyPr>
            <a:lstStyle/>
            <a:p>
              <a:pPr>
                <a:lnSpc>
                  <a:spcPts val="3920"/>
                </a:lnSpc>
                <a:spcBef>
                  <a:spcPct val="0"/>
                </a:spcBef>
              </a:pPr>
              <a:r>
                <a:rPr lang="en-US" sz="2800" spc="-84">
                  <a:solidFill>
                    <a:srgbClr val="191919"/>
                  </a:solidFill>
                  <a:latin typeface="Anonymous Pro"/>
                </a:rPr>
                <a:t>Suivi de la menace</a:t>
              </a:r>
            </a:p>
          </p:txBody>
        </p:sp>
      </p:grpSp>
      <p:sp>
        <p:nvSpPr>
          <p:cNvPr id="22" name="TextBox 22"/>
          <p:cNvSpPr txBox="1"/>
          <p:nvPr/>
        </p:nvSpPr>
        <p:spPr>
          <a:xfrm>
            <a:off x="10242401" y="8920413"/>
            <a:ext cx="6398866" cy="337887"/>
          </a:xfrm>
          <a:prstGeom prst="rect">
            <a:avLst/>
          </a:prstGeom>
        </p:spPr>
        <p:txBody>
          <a:bodyPr lIns="0" tIns="0" rIns="0" bIns="0" rtlCol="0" anchor="t">
            <a:spAutoFit/>
          </a:bodyPr>
          <a:lstStyle/>
          <a:p>
            <a:pPr algn="r">
              <a:lnSpc>
                <a:spcPts val="2640"/>
              </a:lnSpc>
            </a:pPr>
            <a:r>
              <a:rPr lang="en-US" sz="2400" spc="192">
                <a:solidFill>
                  <a:srgbClr val="191919"/>
                </a:solidFill>
                <a:latin typeface="Anonymous Pro"/>
              </a:rPr>
              <a:t>AQUA.BOT PRÉSENTATION</a:t>
            </a:r>
          </a:p>
        </p:txBody>
      </p:sp>
      <p:grpSp>
        <p:nvGrpSpPr>
          <p:cNvPr id="23" name="Group 23"/>
          <p:cNvGrpSpPr/>
          <p:nvPr/>
        </p:nvGrpSpPr>
        <p:grpSpPr>
          <a:xfrm>
            <a:off x="16880099" y="1089288"/>
            <a:ext cx="758402" cy="8108537"/>
            <a:chOff x="0" y="0"/>
            <a:chExt cx="1011203" cy="10811383"/>
          </a:xfrm>
        </p:grpSpPr>
        <p:sp>
          <p:nvSpPr>
            <p:cNvPr id="24" name="AutoShape 24"/>
            <p:cNvSpPr/>
            <p:nvPr/>
          </p:nvSpPr>
          <p:spPr>
            <a:xfrm>
              <a:off x="486551" y="0"/>
              <a:ext cx="38100" cy="4013200"/>
            </a:xfrm>
            <a:prstGeom prst="rect">
              <a:avLst/>
            </a:prstGeom>
            <a:solidFill>
              <a:srgbClr val="191919"/>
            </a:solidFill>
          </p:spPr>
          <p:txBody>
            <a:bodyPr/>
            <a:lstStyle/>
            <a:p>
              <a:endParaRPr lang="fr-FR"/>
            </a:p>
          </p:txBody>
        </p:sp>
        <p:sp>
          <p:nvSpPr>
            <p:cNvPr id="25" name="TextBox 25"/>
            <p:cNvSpPr txBox="1"/>
            <p:nvPr/>
          </p:nvSpPr>
          <p:spPr>
            <a:xfrm>
              <a:off x="0" y="5050270"/>
              <a:ext cx="1011203" cy="653693"/>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03</a:t>
              </a:r>
            </a:p>
          </p:txBody>
        </p:sp>
        <p:sp>
          <p:nvSpPr>
            <p:cNvPr id="26" name="AutoShape 26"/>
            <p:cNvSpPr/>
            <p:nvPr/>
          </p:nvSpPr>
          <p:spPr>
            <a:xfrm>
              <a:off x="486551" y="6798183"/>
              <a:ext cx="38100" cy="4013200"/>
            </a:xfrm>
            <a:prstGeom prst="rect">
              <a:avLst/>
            </a:prstGeom>
            <a:solidFill>
              <a:srgbClr val="191919"/>
            </a:solidFill>
          </p:spPr>
          <p:txBody>
            <a:bodyPr/>
            <a:lstStyle/>
            <a:p>
              <a:endParaRPr lang="fr-F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8697" y="686378"/>
            <a:ext cx="8966636" cy="1897029"/>
            <a:chOff x="0" y="0"/>
            <a:chExt cx="11955514" cy="2529371"/>
          </a:xfrm>
        </p:grpSpPr>
        <p:sp>
          <p:nvSpPr>
            <p:cNvPr id="3" name="AutoShape 3"/>
            <p:cNvSpPr/>
            <p:nvPr/>
          </p:nvSpPr>
          <p:spPr>
            <a:xfrm>
              <a:off x="0" y="2339484"/>
              <a:ext cx="11466984" cy="189887"/>
            </a:xfrm>
            <a:prstGeom prst="rect">
              <a:avLst/>
            </a:prstGeom>
            <a:solidFill>
              <a:srgbClr val="191919"/>
            </a:solidFill>
          </p:spPr>
          <p:txBody>
            <a:bodyPr/>
            <a:lstStyle/>
            <a:p>
              <a:endParaRPr lang="fr-FR"/>
            </a:p>
          </p:txBody>
        </p:sp>
        <p:sp>
          <p:nvSpPr>
            <p:cNvPr id="4" name="TextBox 4"/>
            <p:cNvSpPr txBox="1"/>
            <p:nvPr/>
          </p:nvSpPr>
          <p:spPr>
            <a:xfrm>
              <a:off x="0" y="57150"/>
              <a:ext cx="11955514" cy="1830917"/>
            </a:xfrm>
            <a:prstGeom prst="rect">
              <a:avLst/>
            </a:prstGeom>
          </p:spPr>
          <p:txBody>
            <a:bodyPr lIns="0" tIns="0" rIns="0" bIns="0" rtlCol="0" anchor="t">
              <a:spAutoFit/>
            </a:bodyPr>
            <a:lstStyle/>
            <a:p>
              <a:pPr>
                <a:lnSpc>
                  <a:spcPts val="5200"/>
                </a:lnSpc>
              </a:pPr>
              <a:r>
                <a:rPr lang="en-US" sz="5000">
                  <a:solidFill>
                    <a:srgbClr val="191919"/>
                  </a:solidFill>
                  <a:latin typeface="Bicubik"/>
                </a:rPr>
                <a:t>MODULE DE </a:t>
              </a:r>
            </a:p>
            <a:p>
              <a:pPr>
                <a:lnSpc>
                  <a:spcPts val="5200"/>
                </a:lnSpc>
              </a:pPr>
              <a:r>
                <a:rPr lang="en-US" sz="5000">
                  <a:solidFill>
                    <a:srgbClr val="191919"/>
                  </a:solidFill>
                  <a:latin typeface="Bicubik"/>
                </a:rPr>
                <a:t>NAVIGATION AUTONOME</a:t>
              </a: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11144" t="9394" r="2664"/>
          <a:stretch>
            <a:fillRect/>
          </a:stretch>
        </p:blipFill>
        <p:spPr>
          <a:xfrm>
            <a:off x="10125808" y="3235076"/>
            <a:ext cx="6893913" cy="6020592"/>
          </a:xfrm>
          <a:prstGeom prst="rect">
            <a:avLst/>
          </a:prstGeom>
        </p:spPr>
      </p:pic>
      <p:grpSp>
        <p:nvGrpSpPr>
          <p:cNvPr id="6" name="Group 6"/>
          <p:cNvGrpSpPr/>
          <p:nvPr/>
        </p:nvGrpSpPr>
        <p:grpSpPr>
          <a:xfrm>
            <a:off x="649499" y="1052552"/>
            <a:ext cx="758402" cy="8108537"/>
            <a:chOff x="0" y="0"/>
            <a:chExt cx="1011203" cy="10811383"/>
          </a:xfrm>
        </p:grpSpPr>
        <p:sp>
          <p:nvSpPr>
            <p:cNvPr id="7" name="AutoShape 7"/>
            <p:cNvSpPr/>
            <p:nvPr/>
          </p:nvSpPr>
          <p:spPr>
            <a:xfrm>
              <a:off x="486551" y="0"/>
              <a:ext cx="38100" cy="4013200"/>
            </a:xfrm>
            <a:prstGeom prst="rect">
              <a:avLst/>
            </a:prstGeom>
            <a:solidFill>
              <a:srgbClr val="191919"/>
            </a:solidFill>
          </p:spPr>
          <p:txBody>
            <a:bodyPr/>
            <a:lstStyle/>
            <a:p>
              <a:endParaRPr lang="fr-FR"/>
            </a:p>
          </p:txBody>
        </p:sp>
        <p:sp>
          <p:nvSpPr>
            <p:cNvPr id="8" name="AutoShape 8"/>
            <p:cNvSpPr/>
            <p:nvPr/>
          </p:nvSpPr>
          <p:spPr>
            <a:xfrm>
              <a:off x="486551" y="6798183"/>
              <a:ext cx="38100" cy="4013200"/>
            </a:xfrm>
            <a:prstGeom prst="rect">
              <a:avLst/>
            </a:prstGeom>
            <a:solidFill>
              <a:srgbClr val="191919"/>
            </a:solidFill>
          </p:spPr>
          <p:txBody>
            <a:bodyPr/>
            <a:lstStyle/>
            <a:p>
              <a:endParaRPr lang="fr-FR"/>
            </a:p>
          </p:txBody>
        </p:sp>
        <p:sp>
          <p:nvSpPr>
            <p:cNvPr id="9" name="TextBox 9"/>
            <p:cNvSpPr txBox="1"/>
            <p:nvPr/>
          </p:nvSpPr>
          <p:spPr>
            <a:xfrm>
              <a:off x="0" y="5050270"/>
              <a:ext cx="1011203" cy="653693"/>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04</a:t>
              </a:r>
            </a:p>
          </p:txBody>
        </p:sp>
      </p:grpSp>
      <p:grpSp>
        <p:nvGrpSpPr>
          <p:cNvPr id="10" name="Group 10"/>
          <p:cNvGrpSpPr/>
          <p:nvPr/>
        </p:nvGrpSpPr>
        <p:grpSpPr>
          <a:xfrm>
            <a:off x="1768697" y="3235076"/>
            <a:ext cx="7004082" cy="6477928"/>
            <a:chOff x="0" y="0"/>
            <a:chExt cx="9338776" cy="8637237"/>
          </a:xfrm>
        </p:grpSpPr>
        <p:sp>
          <p:nvSpPr>
            <p:cNvPr id="11" name="Freeform 11"/>
            <p:cNvSpPr/>
            <p:nvPr/>
          </p:nvSpPr>
          <p:spPr>
            <a:xfrm>
              <a:off x="0" y="0"/>
              <a:ext cx="9338776" cy="8027456"/>
            </a:xfrm>
            <a:custGeom>
              <a:avLst/>
              <a:gdLst/>
              <a:ahLst/>
              <a:cxnLst/>
              <a:rect l="l" t="t" r="r" b="b"/>
              <a:pathLst>
                <a:path w="9338776" h="8027456">
                  <a:moveTo>
                    <a:pt x="0" y="0"/>
                  </a:moveTo>
                  <a:lnTo>
                    <a:pt x="9338776" y="0"/>
                  </a:lnTo>
                  <a:lnTo>
                    <a:pt x="9338776" y="8027456"/>
                  </a:lnTo>
                  <a:lnTo>
                    <a:pt x="0" y="8027456"/>
                  </a:lnTo>
                  <a:lnTo>
                    <a:pt x="0" y="0"/>
                  </a:lnTo>
                  <a:close/>
                </a:path>
              </a:pathLst>
            </a:custGeom>
            <a:blipFill>
              <a:blip r:embed="rId6"/>
              <a:stretch>
                <a:fillRect/>
              </a:stretch>
            </a:blipFill>
          </p:spPr>
          <p:txBody>
            <a:bodyPr/>
            <a:lstStyle/>
            <a:p>
              <a:endParaRPr lang="fr-FR"/>
            </a:p>
          </p:txBody>
        </p:sp>
        <p:sp>
          <p:nvSpPr>
            <p:cNvPr id="12" name="TextBox 12"/>
            <p:cNvSpPr txBox="1"/>
            <p:nvPr/>
          </p:nvSpPr>
          <p:spPr>
            <a:xfrm>
              <a:off x="0" y="8143418"/>
              <a:ext cx="9338776" cy="493818"/>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Graphique représentant le chemin le plus rapide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13850"/>
                </p14:media>
              </p:ext>
            </p:extLst>
          </p:nvPr>
        </p:nvPicPr>
        <p:blipFill>
          <a:blip r:embed="rId5"/>
          <a:srcRect l="968" t="1463" r="1165" b="1271"/>
          <a:stretch>
            <a:fillRect/>
          </a:stretch>
        </p:blipFill>
        <p:spPr>
          <a:xfrm>
            <a:off x="9470704" y="3237708"/>
            <a:ext cx="7788596" cy="6020592"/>
          </a:xfrm>
          <a:prstGeom prst="rect">
            <a:avLst/>
          </a:prstGeom>
        </p:spPr>
      </p:pic>
      <p:grpSp>
        <p:nvGrpSpPr>
          <p:cNvPr id="3" name="Group 3"/>
          <p:cNvGrpSpPr/>
          <p:nvPr/>
        </p:nvGrpSpPr>
        <p:grpSpPr>
          <a:xfrm>
            <a:off x="1768697" y="686378"/>
            <a:ext cx="8966636" cy="1897029"/>
            <a:chOff x="0" y="0"/>
            <a:chExt cx="11955514" cy="2529371"/>
          </a:xfrm>
        </p:grpSpPr>
        <p:sp>
          <p:nvSpPr>
            <p:cNvPr id="4" name="AutoShape 4"/>
            <p:cNvSpPr/>
            <p:nvPr/>
          </p:nvSpPr>
          <p:spPr>
            <a:xfrm>
              <a:off x="0" y="2353853"/>
              <a:ext cx="6366155" cy="175519"/>
            </a:xfrm>
            <a:prstGeom prst="rect">
              <a:avLst/>
            </a:prstGeom>
            <a:solidFill>
              <a:srgbClr val="191919"/>
            </a:solidFill>
          </p:spPr>
          <p:txBody>
            <a:bodyPr/>
            <a:lstStyle/>
            <a:p>
              <a:endParaRPr lang="fr-FR"/>
            </a:p>
          </p:txBody>
        </p:sp>
        <p:sp>
          <p:nvSpPr>
            <p:cNvPr id="5" name="TextBox 5"/>
            <p:cNvSpPr txBox="1"/>
            <p:nvPr/>
          </p:nvSpPr>
          <p:spPr>
            <a:xfrm>
              <a:off x="0" y="57150"/>
              <a:ext cx="11955514" cy="1830917"/>
            </a:xfrm>
            <a:prstGeom prst="rect">
              <a:avLst/>
            </a:prstGeom>
          </p:spPr>
          <p:txBody>
            <a:bodyPr lIns="0" tIns="0" rIns="0" bIns="0" rtlCol="0" anchor="t">
              <a:spAutoFit/>
            </a:bodyPr>
            <a:lstStyle/>
            <a:p>
              <a:pPr>
                <a:lnSpc>
                  <a:spcPts val="5200"/>
                </a:lnSpc>
              </a:pPr>
              <a:r>
                <a:rPr lang="en-US" sz="5000">
                  <a:solidFill>
                    <a:srgbClr val="191919"/>
                  </a:solidFill>
                  <a:latin typeface="Bicubik"/>
                </a:rPr>
                <a:t>MODULE DE </a:t>
              </a:r>
            </a:p>
            <a:p>
              <a:pPr>
                <a:lnSpc>
                  <a:spcPts val="5200"/>
                </a:lnSpc>
              </a:pPr>
              <a:r>
                <a:rPr lang="en-US" sz="5000">
                  <a:solidFill>
                    <a:srgbClr val="191919"/>
                  </a:solidFill>
                  <a:latin typeface="Bicubik"/>
                </a:rPr>
                <a:t>PERCEPTION</a:t>
              </a:r>
            </a:p>
          </p:txBody>
        </p:sp>
      </p:grpSp>
      <p:grpSp>
        <p:nvGrpSpPr>
          <p:cNvPr id="6" name="Group 6"/>
          <p:cNvGrpSpPr/>
          <p:nvPr/>
        </p:nvGrpSpPr>
        <p:grpSpPr>
          <a:xfrm>
            <a:off x="649499" y="1052552"/>
            <a:ext cx="758402" cy="8108537"/>
            <a:chOff x="0" y="0"/>
            <a:chExt cx="1011203" cy="10811383"/>
          </a:xfrm>
        </p:grpSpPr>
        <p:sp>
          <p:nvSpPr>
            <p:cNvPr id="7" name="AutoShape 7"/>
            <p:cNvSpPr/>
            <p:nvPr/>
          </p:nvSpPr>
          <p:spPr>
            <a:xfrm>
              <a:off x="486551" y="0"/>
              <a:ext cx="38100" cy="4013200"/>
            </a:xfrm>
            <a:prstGeom prst="rect">
              <a:avLst/>
            </a:prstGeom>
            <a:solidFill>
              <a:srgbClr val="191919"/>
            </a:solidFill>
          </p:spPr>
          <p:txBody>
            <a:bodyPr/>
            <a:lstStyle/>
            <a:p>
              <a:endParaRPr lang="fr-FR"/>
            </a:p>
          </p:txBody>
        </p:sp>
        <p:sp>
          <p:nvSpPr>
            <p:cNvPr id="8" name="AutoShape 8"/>
            <p:cNvSpPr/>
            <p:nvPr/>
          </p:nvSpPr>
          <p:spPr>
            <a:xfrm>
              <a:off x="486551" y="6798183"/>
              <a:ext cx="38100" cy="4013200"/>
            </a:xfrm>
            <a:prstGeom prst="rect">
              <a:avLst/>
            </a:prstGeom>
            <a:solidFill>
              <a:srgbClr val="191919"/>
            </a:solidFill>
          </p:spPr>
          <p:txBody>
            <a:bodyPr/>
            <a:lstStyle/>
            <a:p>
              <a:endParaRPr lang="fr-FR"/>
            </a:p>
          </p:txBody>
        </p:sp>
        <p:sp>
          <p:nvSpPr>
            <p:cNvPr id="9" name="TextBox 9"/>
            <p:cNvSpPr txBox="1"/>
            <p:nvPr/>
          </p:nvSpPr>
          <p:spPr>
            <a:xfrm>
              <a:off x="0" y="5050270"/>
              <a:ext cx="1011203" cy="653693"/>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05</a:t>
              </a:r>
            </a:p>
          </p:txBody>
        </p:sp>
      </p:grpSp>
      <p:grpSp>
        <p:nvGrpSpPr>
          <p:cNvPr id="10" name="Group 10"/>
          <p:cNvGrpSpPr/>
          <p:nvPr/>
        </p:nvGrpSpPr>
        <p:grpSpPr>
          <a:xfrm>
            <a:off x="2150744" y="3237708"/>
            <a:ext cx="6577117" cy="6529520"/>
            <a:chOff x="0" y="0"/>
            <a:chExt cx="8769490" cy="8706027"/>
          </a:xfrm>
        </p:grpSpPr>
        <p:sp>
          <p:nvSpPr>
            <p:cNvPr id="11" name="Freeform 11"/>
            <p:cNvSpPr/>
            <p:nvPr/>
          </p:nvSpPr>
          <p:spPr>
            <a:xfrm>
              <a:off x="0" y="0"/>
              <a:ext cx="8769490" cy="8027456"/>
            </a:xfrm>
            <a:custGeom>
              <a:avLst/>
              <a:gdLst/>
              <a:ahLst/>
              <a:cxnLst/>
              <a:rect l="l" t="t" r="r" b="b"/>
              <a:pathLst>
                <a:path w="8769490" h="8027456">
                  <a:moveTo>
                    <a:pt x="0" y="0"/>
                  </a:moveTo>
                  <a:lnTo>
                    <a:pt x="8769490" y="0"/>
                  </a:lnTo>
                  <a:lnTo>
                    <a:pt x="8769490" y="8027456"/>
                  </a:lnTo>
                  <a:lnTo>
                    <a:pt x="0" y="8027456"/>
                  </a:lnTo>
                  <a:lnTo>
                    <a:pt x="0" y="0"/>
                  </a:lnTo>
                  <a:close/>
                </a:path>
              </a:pathLst>
            </a:custGeom>
            <a:blipFill>
              <a:blip r:embed="rId6"/>
              <a:stretch>
                <a:fillRect/>
              </a:stretch>
            </a:blipFill>
          </p:spPr>
          <p:txBody>
            <a:bodyPr/>
            <a:lstStyle/>
            <a:p>
              <a:endParaRPr lang="fr-FR"/>
            </a:p>
          </p:txBody>
        </p:sp>
        <p:sp>
          <p:nvSpPr>
            <p:cNvPr id="12" name="TextBox 12"/>
            <p:cNvSpPr txBox="1"/>
            <p:nvPr/>
          </p:nvSpPr>
          <p:spPr>
            <a:xfrm>
              <a:off x="0" y="8212209"/>
              <a:ext cx="8769490" cy="493818"/>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Représentation des données du LiDar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43200" y="1028700"/>
            <a:ext cx="8654120" cy="1649705"/>
            <a:chOff x="0" y="0"/>
            <a:chExt cx="11538827" cy="2199606"/>
          </a:xfrm>
        </p:grpSpPr>
        <p:sp>
          <p:nvSpPr>
            <p:cNvPr id="3" name="AutoShape 3"/>
            <p:cNvSpPr/>
            <p:nvPr/>
          </p:nvSpPr>
          <p:spPr>
            <a:xfrm>
              <a:off x="0" y="2024088"/>
              <a:ext cx="11538827" cy="175519"/>
            </a:xfrm>
            <a:prstGeom prst="rect">
              <a:avLst/>
            </a:prstGeom>
            <a:solidFill>
              <a:srgbClr val="191919"/>
            </a:solidFill>
          </p:spPr>
          <p:txBody>
            <a:bodyPr/>
            <a:lstStyle/>
            <a:p>
              <a:endParaRPr lang="fr-FR"/>
            </a:p>
          </p:txBody>
        </p:sp>
        <p:sp>
          <p:nvSpPr>
            <p:cNvPr id="4" name="TextBox 4"/>
            <p:cNvSpPr txBox="1"/>
            <p:nvPr/>
          </p:nvSpPr>
          <p:spPr>
            <a:xfrm>
              <a:off x="0" y="95250"/>
              <a:ext cx="11538827" cy="1522438"/>
            </a:xfrm>
            <a:prstGeom prst="rect">
              <a:avLst/>
            </a:prstGeom>
          </p:spPr>
          <p:txBody>
            <a:bodyPr lIns="0" tIns="0" rIns="0" bIns="0" rtlCol="0" anchor="t">
              <a:spAutoFit/>
            </a:bodyPr>
            <a:lstStyle/>
            <a:p>
              <a:pPr>
                <a:lnSpc>
                  <a:spcPts val="8320"/>
                </a:lnSpc>
              </a:pPr>
              <a:r>
                <a:rPr lang="en-US" sz="8000">
                  <a:solidFill>
                    <a:srgbClr val="191919"/>
                  </a:solidFill>
                  <a:latin typeface="Bicubik"/>
                </a:rPr>
                <a:t>ORGANISATION</a:t>
              </a:r>
            </a:p>
          </p:txBody>
        </p:sp>
      </p:grpSp>
      <p:sp>
        <p:nvSpPr>
          <p:cNvPr id="5" name="AutoShape 5"/>
          <p:cNvSpPr/>
          <p:nvPr/>
        </p:nvSpPr>
        <p:spPr>
          <a:xfrm>
            <a:off x="1014412" y="1052552"/>
            <a:ext cx="28575" cy="3009900"/>
          </a:xfrm>
          <a:prstGeom prst="rect">
            <a:avLst/>
          </a:prstGeom>
          <a:solidFill>
            <a:srgbClr val="191919"/>
          </a:solidFill>
        </p:spPr>
        <p:txBody>
          <a:bodyPr/>
          <a:lstStyle/>
          <a:p>
            <a:endParaRPr lang="fr-FR"/>
          </a:p>
        </p:txBody>
      </p:sp>
      <p:sp>
        <p:nvSpPr>
          <p:cNvPr id="6" name="AutoShape 6"/>
          <p:cNvSpPr/>
          <p:nvPr/>
        </p:nvSpPr>
        <p:spPr>
          <a:xfrm>
            <a:off x="1014412" y="6151189"/>
            <a:ext cx="28575" cy="3009900"/>
          </a:xfrm>
          <a:prstGeom prst="rect">
            <a:avLst/>
          </a:prstGeom>
          <a:solidFill>
            <a:srgbClr val="191919"/>
          </a:solidFill>
        </p:spPr>
        <p:txBody>
          <a:bodyPr/>
          <a:lstStyle/>
          <a:p>
            <a:endParaRPr lang="fr-FR"/>
          </a:p>
        </p:txBody>
      </p:sp>
      <p:sp>
        <p:nvSpPr>
          <p:cNvPr id="7" name="Freeform 7"/>
          <p:cNvSpPr/>
          <p:nvPr/>
        </p:nvSpPr>
        <p:spPr>
          <a:xfrm>
            <a:off x="17053675" y="8750361"/>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Freeform 8"/>
          <p:cNvSpPr/>
          <p:nvPr/>
        </p:nvSpPr>
        <p:spPr>
          <a:xfrm>
            <a:off x="2616847" y="2927105"/>
            <a:ext cx="13054307" cy="6904463"/>
          </a:xfrm>
          <a:custGeom>
            <a:avLst/>
            <a:gdLst/>
            <a:ahLst/>
            <a:cxnLst/>
            <a:rect l="l" t="t" r="r" b="b"/>
            <a:pathLst>
              <a:path w="13054307" h="6904463">
                <a:moveTo>
                  <a:pt x="0" y="0"/>
                </a:moveTo>
                <a:lnTo>
                  <a:pt x="13054306" y="0"/>
                </a:lnTo>
                <a:lnTo>
                  <a:pt x="13054306" y="6904463"/>
                </a:lnTo>
                <a:lnTo>
                  <a:pt x="0" y="6904463"/>
                </a:lnTo>
                <a:lnTo>
                  <a:pt x="0" y="0"/>
                </a:lnTo>
                <a:close/>
              </a:path>
            </a:pathLst>
          </a:custGeom>
          <a:blipFill>
            <a:blip r:embed="rId5"/>
            <a:stretch>
              <a:fillRect t="-1152"/>
            </a:stretch>
          </a:blipFill>
        </p:spPr>
        <p:txBody>
          <a:bodyPr/>
          <a:lstStyle/>
          <a:p>
            <a:endParaRPr lang="fr-FR"/>
          </a:p>
        </p:txBody>
      </p:sp>
      <p:sp>
        <p:nvSpPr>
          <p:cNvPr id="9" name="TextBox 9"/>
          <p:cNvSpPr txBox="1"/>
          <p:nvPr/>
        </p:nvSpPr>
        <p:spPr>
          <a:xfrm>
            <a:off x="649499" y="4825967"/>
            <a:ext cx="758402" cy="504557"/>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06</a:t>
            </a:r>
          </a:p>
        </p:txBody>
      </p:sp>
      <p:sp>
        <p:nvSpPr>
          <p:cNvPr id="10" name="TextBox 10"/>
          <p:cNvSpPr txBox="1"/>
          <p:nvPr/>
        </p:nvSpPr>
        <p:spPr>
          <a:xfrm rot="5400000">
            <a:off x="13568895" y="4379302"/>
            <a:ext cx="7007629" cy="354131"/>
          </a:xfrm>
          <a:prstGeom prst="rect">
            <a:avLst/>
          </a:prstGeom>
        </p:spPr>
        <p:txBody>
          <a:bodyPr lIns="0" tIns="0" rIns="0" bIns="0" rtlCol="0" anchor="t">
            <a:spAutoFit/>
          </a:bodyPr>
          <a:lstStyle/>
          <a:p>
            <a:pPr>
              <a:lnSpc>
                <a:spcPts val="2640"/>
              </a:lnSpc>
            </a:pPr>
            <a:r>
              <a:rPr lang="en-US" sz="2400" spc="192">
                <a:solidFill>
                  <a:srgbClr val="191919"/>
                </a:solidFill>
                <a:latin typeface="Anonymous Pro"/>
              </a:rPr>
              <a:t>AQUA.BOT PRÉSENTATION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43200" y="1028700"/>
            <a:ext cx="8115300" cy="2139509"/>
            <a:chOff x="0" y="0"/>
            <a:chExt cx="10820400" cy="2852679"/>
          </a:xfrm>
        </p:grpSpPr>
        <p:sp>
          <p:nvSpPr>
            <p:cNvPr id="3" name="AutoShape 3"/>
            <p:cNvSpPr/>
            <p:nvPr/>
          </p:nvSpPr>
          <p:spPr>
            <a:xfrm>
              <a:off x="0" y="2677160"/>
              <a:ext cx="10820400" cy="175519"/>
            </a:xfrm>
            <a:prstGeom prst="rect">
              <a:avLst/>
            </a:prstGeom>
            <a:solidFill>
              <a:srgbClr val="191919"/>
            </a:solidFill>
          </p:spPr>
          <p:txBody>
            <a:bodyPr/>
            <a:lstStyle/>
            <a:p>
              <a:endParaRPr lang="fr-FR"/>
            </a:p>
          </p:txBody>
        </p:sp>
        <p:sp>
          <p:nvSpPr>
            <p:cNvPr id="4" name="TextBox 4"/>
            <p:cNvSpPr txBox="1"/>
            <p:nvPr/>
          </p:nvSpPr>
          <p:spPr>
            <a:xfrm>
              <a:off x="0" y="66675"/>
              <a:ext cx="10820400" cy="2204085"/>
            </a:xfrm>
            <a:prstGeom prst="rect">
              <a:avLst/>
            </a:prstGeom>
          </p:spPr>
          <p:txBody>
            <a:bodyPr lIns="0" tIns="0" rIns="0" bIns="0" rtlCol="0" anchor="t">
              <a:spAutoFit/>
            </a:bodyPr>
            <a:lstStyle/>
            <a:p>
              <a:pPr>
                <a:lnSpc>
                  <a:spcPts val="6240"/>
                </a:lnSpc>
              </a:pPr>
              <a:r>
                <a:rPr lang="en-US" sz="6000">
                  <a:solidFill>
                    <a:srgbClr val="191919"/>
                  </a:solidFill>
                  <a:latin typeface="Bicubik Bold"/>
                </a:rPr>
                <a:t>AXES D’AMELIORATIONS</a:t>
              </a:r>
            </a:p>
          </p:txBody>
        </p:sp>
      </p:grpSp>
      <p:sp>
        <p:nvSpPr>
          <p:cNvPr id="5" name="AutoShape 5"/>
          <p:cNvSpPr/>
          <p:nvPr/>
        </p:nvSpPr>
        <p:spPr>
          <a:xfrm>
            <a:off x="1014412" y="1052552"/>
            <a:ext cx="28575" cy="3009900"/>
          </a:xfrm>
          <a:prstGeom prst="rect">
            <a:avLst/>
          </a:prstGeom>
          <a:solidFill>
            <a:srgbClr val="191919"/>
          </a:solidFill>
        </p:spPr>
        <p:txBody>
          <a:bodyPr/>
          <a:lstStyle/>
          <a:p>
            <a:endParaRPr lang="fr-FR"/>
          </a:p>
        </p:txBody>
      </p:sp>
      <p:sp>
        <p:nvSpPr>
          <p:cNvPr id="6" name="TextBox 6"/>
          <p:cNvSpPr txBox="1"/>
          <p:nvPr/>
        </p:nvSpPr>
        <p:spPr>
          <a:xfrm>
            <a:off x="649499" y="4825967"/>
            <a:ext cx="758402" cy="504557"/>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07</a:t>
            </a:r>
          </a:p>
        </p:txBody>
      </p:sp>
      <p:sp>
        <p:nvSpPr>
          <p:cNvPr id="7" name="AutoShape 7"/>
          <p:cNvSpPr/>
          <p:nvPr/>
        </p:nvSpPr>
        <p:spPr>
          <a:xfrm>
            <a:off x="1014412" y="6151189"/>
            <a:ext cx="28575" cy="3009900"/>
          </a:xfrm>
          <a:prstGeom prst="rect">
            <a:avLst/>
          </a:prstGeom>
          <a:solidFill>
            <a:srgbClr val="191919"/>
          </a:solidFill>
        </p:spPr>
        <p:txBody>
          <a:bodyPr/>
          <a:lstStyle/>
          <a:p>
            <a:endParaRPr lang="fr-FR"/>
          </a:p>
        </p:txBody>
      </p:sp>
      <p:grpSp>
        <p:nvGrpSpPr>
          <p:cNvPr id="8" name="Group 8"/>
          <p:cNvGrpSpPr/>
          <p:nvPr/>
        </p:nvGrpSpPr>
        <p:grpSpPr>
          <a:xfrm>
            <a:off x="2743200" y="4168569"/>
            <a:ext cx="11432991" cy="5029200"/>
            <a:chOff x="0" y="0"/>
            <a:chExt cx="15243988" cy="6705600"/>
          </a:xfrm>
        </p:grpSpPr>
        <p:sp>
          <p:nvSpPr>
            <p:cNvPr id="9" name="TextBox 9"/>
            <p:cNvSpPr txBox="1"/>
            <p:nvPr/>
          </p:nvSpPr>
          <p:spPr>
            <a:xfrm>
              <a:off x="0" y="-66675"/>
              <a:ext cx="15243988" cy="698692"/>
            </a:xfrm>
            <a:prstGeom prst="rect">
              <a:avLst/>
            </a:prstGeom>
          </p:spPr>
          <p:txBody>
            <a:bodyPr lIns="0" tIns="0" rIns="0" bIns="0" rtlCol="0" anchor="t">
              <a:spAutoFit/>
            </a:bodyPr>
            <a:lstStyle/>
            <a:p>
              <a:pPr>
                <a:lnSpc>
                  <a:spcPts val="4479"/>
                </a:lnSpc>
                <a:spcBef>
                  <a:spcPct val="0"/>
                </a:spcBef>
              </a:pPr>
              <a:r>
                <a:rPr lang="en-US" sz="3199" spc="95">
                  <a:solidFill>
                    <a:srgbClr val="191919"/>
                  </a:solidFill>
                  <a:latin typeface="Bicubik"/>
                </a:rPr>
                <a:t>PATROUILLE</a:t>
              </a:r>
            </a:p>
          </p:txBody>
        </p:sp>
        <p:sp>
          <p:nvSpPr>
            <p:cNvPr id="10" name="TextBox 10"/>
            <p:cNvSpPr txBox="1"/>
            <p:nvPr/>
          </p:nvSpPr>
          <p:spPr>
            <a:xfrm>
              <a:off x="0" y="894893"/>
              <a:ext cx="15243988" cy="653693"/>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Amélioration de l'algorithme</a:t>
              </a:r>
            </a:p>
          </p:txBody>
        </p:sp>
        <p:sp>
          <p:nvSpPr>
            <p:cNvPr id="11" name="TextBox 11"/>
            <p:cNvSpPr txBox="1"/>
            <p:nvPr/>
          </p:nvSpPr>
          <p:spPr>
            <a:xfrm>
              <a:off x="0" y="2574925"/>
              <a:ext cx="15243988" cy="698692"/>
            </a:xfrm>
            <a:prstGeom prst="rect">
              <a:avLst/>
            </a:prstGeom>
          </p:spPr>
          <p:txBody>
            <a:bodyPr lIns="0" tIns="0" rIns="0" bIns="0" rtlCol="0" anchor="t">
              <a:spAutoFit/>
            </a:bodyPr>
            <a:lstStyle/>
            <a:p>
              <a:pPr>
                <a:lnSpc>
                  <a:spcPts val="4479"/>
                </a:lnSpc>
                <a:spcBef>
                  <a:spcPct val="0"/>
                </a:spcBef>
              </a:pPr>
              <a:r>
                <a:rPr lang="en-US" sz="3199" spc="95">
                  <a:solidFill>
                    <a:srgbClr val="191919"/>
                  </a:solidFill>
                  <a:latin typeface="Bicubik"/>
                </a:rPr>
                <a:t>TESTS</a:t>
              </a:r>
            </a:p>
          </p:txBody>
        </p:sp>
        <p:sp>
          <p:nvSpPr>
            <p:cNvPr id="12" name="TextBox 12"/>
            <p:cNvSpPr txBox="1"/>
            <p:nvPr/>
          </p:nvSpPr>
          <p:spPr>
            <a:xfrm>
              <a:off x="0" y="3536493"/>
              <a:ext cx="15243988" cy="653693"/>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Développer une série de tests automatisée</a:t>
              </a:r>
            </a:p>
          </p:txBody>
        </p:sp>
        <p:sp>
          <p:nvSpPr>
            <p:cNvPr id="13" name="TextBox 13"/>
            <p:cNvSpPr txBox="1"/>
            <p:nvPr/>
          </p:nvSpPr>
          <p:spPr>
            <a:xfrm>
              <a:off x="0" y="5090339"/>
              <a:ext cx="15243988" cy="698692"/>
            </a:xfrm>
            <a:prstGeom prst="rect">
              <a:avLst/>
            </a:prstGeom>
          </p:spPr>
          <p:txBody>
            <a:bodyPr lIns="0" tIns="0" rIns="0" bIns="0" rtlCol="0" anchor="t">
              <a:spAutoFit/>
            </a:bodyPr>
            <a:lstStyle/>
            <a:p>
              <a:pPr>
                <a:lnSpc>
                  <a:spcPts val="4479"/>
                </a:lnSpc>
                <a:spcBef>
                  <a:spcPct val="0"/>
                </a:spcBef>
              </a:pPr>
              <a:r>
                <a:rPr lang="en-US" sz="3199" spc="95">
                  <a:solidFill>
                    <a:srgbClr val="191919"/>
                  </a:solidFill>
                  <a:latin typeface="Bicubik"/>
                </a:rPr>
                <a:t>SECURITE</a:t>
              </a:r>
            </a:p>
          </p:txBody>
        </p:sp>
        <p:sp>
          <p:nvSpPr>
            <p:cNvPr id="14" name="TextBox 14"/>
            <p:cNvSpPr txBox="1"/>
            <p:nvPr/>
          </p:nvSpPr>
          <p:spPr>
            <a:xfrm>
              <a:off x="0" y="6051907"/>
              <a:ext cx="15243988" cy="653693"/>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Prise en compte d'obstacles imprévus</a:t>
              </a:r>
            </a:p>
          </p:txBody>
        </p:sp>
      </p:grpSp>
      <p:sp>
        <p:nvSpPr>
          <p:cNvPr id="15" name="Freeform 15"/>
          <p:cNvSpPr/>
          <p:nvPr/>
        </p:nvSpPr>
        <p:spPr>
          <a:xfrm>
            <a:off x="17053675" y="8750361"/>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6" name="TextBox 16"/>
          <p:cNvSpPr txBox="1"/>
          <p:nvPr/>
        </p:nvSpPr>
        <p:spPr>
          <a:xfrm rot="5400000">
            <a:off x="13568895" y="4379302"/>
            <a:ext cx="7007629" cy="354131"/>
          </a:xfrm>
          <a:prstGeom prst="rect">
            <a:avLst/>
          </a:prstGeom>
        </p:spPr>
        <p:txBody>
          <a:bodyPr lIns="0" tIns="0" rIns="0" bIns="0" rtlCol="0" anchor="t">
            <a:spAutoFit/>
          </a:bodyPr>
          <a:lstStyle/>
          <a:p>
            <a:pPr>
              <a:lnSpc>
                <a:spcPts val="2640"/>
              </a:lnSpc>
            </a:pPr>
            <a:r>
              <a:rPr lang="en-US" sz="2400" spc="192">
                <a:solidFill>
                  <a:srgbClr val="191919"/>
                </a:solidFill>
                <a:latin typeface="Anonymous Pro"/>
              </a:rPr>
              <a:t>AQUA.BOT PRÉSENTATION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1236094" y="-1140903"/>
            <a:ext cx="7051906" cy="12721085"/>
          </a:xfrm>
          <a:custGeom>
            <a:avLst/>
            <a:gdLst/>
            <a:ahLst/>
            <a:cxnLst/>
            <a:rect l="l" t="t" r="r" b="b"/>
            <a:pathLst>
              <a:path w="7051906" h="12721085">
                <a:moveTo>
                  <a:pt x="7051906" y="0"/>
                </a:moveTo>
                <a:lnTo>
                  <a:pt x="0" y="0"/>
                </a:lnTo>
                <a:lnTo>
                  <a:pt x="0" y="12721086"/>
                </a:lnTo>
                <a:lnTo>
                  <a:pt x="7051906" y="12721086"/>
                </a:lnTo>
                <a:lnTo>
                  <a:pt x="7051906" y="0"/>
                </a:lnTo>
                <a:close/>
              </a:path>
            </a:pathLst>
          </a:custGeom>
          <a:blipFill>
            <a:blip r:embed="rId3"/>
            <a:stretch>
              <a:fillRect/>
            </a:stretch>
          </a:blipFill>
        </p:spPr>
        <p:txBody>
          <a:bodyPr/>
          <a:lstStyle/>
          <a:p>
            <a:endParaRPr lang="fr-FR"/>
          </a:p>
        </p:txBody>
      </p:sp>
      <p:sp>
        <p:nvSpPr>
          <p:cNvPr id="3" name="Freeform 3"/>
          <p:cNvSpPr/>
          <p:nvPr/>
        </p:nvSpPr>
        <p:spPr>
          <a:xfrm>
            <a:off x="11145289" y="-56544"/>
            <a:ext cx="10400089" cy="10400089"/>
          </a:xfrm>
          <a:custGeom>
            <a:avLst/>
            <a:gdLst/>
            <a:ahLst/>
            <a:cxnLst/>
            <a:rect l="l" t="t" r="r" b="b"/>
            <a:pathLst>
              <a:path w="10400089" h="10400089">
                <a:moveTo>
                  <a:pt x="0" y="0"/>
                </a:moveTo>
                <a:lnTo>
                  <a:pt x="10400088" y="0"/>
                </a:lnTo>
                <a:lnTo>
                  <a:pt x="10400088" y="10400088"/>
                </a:lnTo>
                <a:lnTo>
                  <a:pt x="0" y="10400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a:off x="1028700" y="1364478"/>
            <a:ext cx="8115300" cy="2139509"/>
            <a:chOff x="0" y="0"/>
            <a:chExt cx="10820400" cy="2852679"/>
          </a:xfrm>
        </p:grpSpPr>
        <p:sp>
          <p:nvSpPr>
            <p:cNvPr id="5" name="AutoShape 5"/>
            <p:cNvSpPr/>
            <p:nvPr/>
          </p:nvSpPr>
          <p:spPr>
            <a:xfrm>
              <a:off x="0" y="2677160"/>
              <a:ext cx="10820400" cy="175519"/>
            </a:xfrm>
            <a:prstGeom prst="rect">
              <a:avLst/>
            </a:prstGeom>
            <a:solidFill>
              <a:srgbClr val="191919"/>
            </a:solidFill>
          </p:spPr>
          <p:txBody>
            <a:bodyPr/>
            <a:lstStyle/>
            <a:p>
              <a:endParaRPr lang="fr-FR"/>
            </a:p>
          </p:txBody>
        </p:sp>
        <p:sp>
          <p:nvSpPr>
            <p:cNvPr id="6" name="TextBox 6"/>
            <p:cNvSpPr txBox="1"/>
            <p:nvPr/>
          </p:nvSpPr>
          <p:spPr>
            <a:xfrm>
              <a:off x="0" y="66675"/>
              <a:ext cx="10820400" cy="2204085"/>
            </a:xfrm>
            <a:prstGeom prst="rect">
              <a:avLst/>
            </a:prstGeom>
          </p:spPr>
          <p:txBody>
            <a:bodyPr lIns="0" tIns="0" rIns="0" bIns="0" rtlCol="0" anchor="t">
              <a:spAutoFit/>
            </a:bodyPr>
            <a:lstStyle/>
            <a:p>
              <a:pPr>
                <a:lnSpc>
                  <a:spcPts val="6240"/>
                </a:lnSpc>
              </a:pPr>
              <a:r>
                <a:rPr lang="en-US" sz="6000">
                  <a:solidFill>
                    <a:srgbClr val="191919"/>
                  </a:solidFill>
                  <a:latin typeface="Bicubik Bold"/>
                </a:rPr>
                <a:t>AVEZ-VOUS DES QUESTIONS ?</a:t>
              </a:r>
            </a:p>
          </p:txBody>
        </p:sp>
      </p:grpSp>
      <p:grpSp>
        <p:nvGrpSpPr>
          <p:cNvPr id="7" name="Group 7"/>
          <p:cNvGrpSpPr/>
          <p:nvPr/>
        </p:nvGrpSpPr>
        <p:grpSpPr>
          <a:xfrm>
            <a:off x="16880099" y="1028700"/>
            <a:ext cx="758402" cy="8108537"/>
            <a:chOff x="0" y="0"/>
            <a:chExt cx="1011203" cy="10811383"/>
          </a:xfrm>
        </p:grpSpPr>
        <p:sp>
          <p:nvSpPr>
            <p:cNvPr id="8" name="AutoShape 8"/>
            <p:cNvSpPr/>
            <p:nvPr/>
          </p:nvSpPr>
          <p:spPr>
            <a:xfrm>
              <a:off x="486551" y="0"/>
              <a:ext cx="38100" cy="4013200"/>
            </a:xfrm>
            <a:prstGeom prst="rect">
              <a:avLst/>
            </a:prstGeom>
            <a:solidFill>
              <a:srgbClr val="191919"/>
            </a:solidFill>
          </p:spPr>
          <p:txBody>
            <a:bodyPr/>
            <a:lstStyle/>
            <a:p>
              <a:endParaRPr lang="fr-FR"/>
            </a:p>
          </p:txBody>
        </p:sp>
        <p:sp>
          <p:nvSpPr>
            <p:cNvPr id="9" name="TextBox 9"/>
            <p:cNvSpPr txBox="1"/>
            <p:nvPr/>
          </p:nvSpPr>
          <p:spPr>
            <a:xfrm>
              <a:off x="0" y="5050270"/>
              <a:ext cx="1011203" cy="653693"/>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08</a:t>
              </a:r>
            </a:p>
          </p:txBody>
        </p:sp>
        <p:sp>
          <p:nvSpPr>
            <p:cNvPr id="10" name="AutoShape 10"/>
            <p:cNvSpPr/>
            <p:nvPr/>
          </p:nvSpPr>
          <p:spPr>
            <a:xfrm>
              <a:off x="486551" y="6798183"/>
              <a:ext cx="38100" cy="4013200"/>
            </a:xfrm>
            <a:prstGeom prst="rect">
              <a:avLst/>
            </a:prstGeom>
            <a:solidFill>
              <a:srgbClr val="191919"/>
            </a:solidFill>
          </p:spPr>
          <p:txBody>
            <a:bodyPr/>
            <a:lstStyle/>
            <a:p>
              <a:endParaRPr lang="fr-FR"/>
            </a:p>
          </p:txBody>
        </p:sp>
      </p:grpSp>
      <p:sp>
        <p:nvSpPr>
          <p:cNvPr id="11" name="Freeform 11"/>
          <p:cNvSpPr/>
          <p:nvPr/>
        </p:nvSpPr>
        <p:spPr>
          <a:xfrm>
            <a:off x="1028700" y="4808912"/>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2" name="Freeform 12"/>
          <p:cNvSpPr/>
          <p:nvPr/>
        </p:nvSpPr>
        <p:spPr>
          <a:xfrm>
            <a:off x="1028700" y="6526772"/>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3" name="Freeform 13"/>
          <p:cNvSpPr/>
          <p:nvPr/>
        </p:nvSpPr>
        <p:spPr>
          <a:xfrm>
            <a:off x="1028700" y="8244632"/>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grpSp>
        <p:nvGrpSpPr>
          <p:cNvPr id="14" name="Group 14"/>
          <p:cNvGrpSpPr/>
          <p:nvPr/>
        </p:nvGrpSpPr>
        <p:grpSpPr>
          <a:xfrm>
            <a:off x="1655854" y="4808912"/>
            <a:ext cx="8460100" cy="1060613"/>
            <a:chOff x="0" y="0"/>
            <a:chExt cx="11280134" cy="1414151"/>
          </a:xfrm>
        </p:grpSpPr>
        <p:sp>
          <p:nvSpPr>
            <p:cNvPr id="15" name="TextBox 15"/>
            <p:cNvSpPr txBox="1"/>
            <p:nvPr/>
          </p:nvSpPr>
          <p:spPr>
            <a:xfrm>
              <a:off x="0" y="-66675"/>
              <a:ext cx="11280134" cy="698692"/>
            </a:xfrm>
            <a:prstGeom prst="rect">
              <a:avLst/>
            </a:prstGeom>
          </p:spPr>
          <p:txBody>
            <a:bodyPr lIns="0" tIns="0" rIns="0" bIns="0" rtlCol="0" anchor="t">
              <a:spAutoFit/>
            </a:bodyPr>
            <a:lstStyle/>
            <a:p>
              <a:pPr>
                <a:lnSpc>
                  <a:spcPts val="4479"/>
                </a:lnSpc>
                <a:spcBef>
                  <a:spcPct val="0"/>
                </a:spcBef>
              </a:pPr>
              <a:r>
                <a:rPr lang="en-US" sz="3199" spc="95">
                  <a:solidFill>
                    <a:srgbClr val="191919"/>
                  </a:solidFill>
                  <a:latin typeface="Bicubik"/>
                </a:rPr>
                <a:t>HUGO FERRAUD</a:t>
              </a:r>
            </a:p>
          </p:txBody>
        </p:sp>
        <p:sp>
          <p:nvSpPr>
            <p:cNvPr id="16" name="TextBox 16"/>
            <p:cNvSpPr txBox="1"/>
            <p:nvPr/>
          </p:nvSpPr>
          <p:spPr>
            <a:xfrm>
              <a:off x="0" y="760458"/>
              <a:ext cx="11280134" cy="653693"/>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ferraudhugo@gmail.com</a:t>
              </a:r>
            </a:p>
          </p:txBody>
        </p:sp>
      </p:grpSp>
      <p:grpSp>
        <p:nvGrpSpPr>
          <p:cNvPr id="17" name="Group 17"/>
          <p:cNvGrpSpPr/>
          <p:nvPr/>
        </p:nvGrpSpPr>
        <p:grpSpPr>
          <a:xfrm>
            <a:off x="1655854" y="6526772"/>
            <a:ext cx="8460100" cy="1060613"/>
            <a:chOff x="0" y="0"/>
            <a:chExt cx="11280134" cy="1414151"/>
          </a:xfrm>
        </p:grpSpPr>
        <p:sp>
          <p:nvSpPr>
            <p:cNvPr id="18" name="TextBox 18"/>
            <p:cNvSpPr txBox="1"/>
            <p:nvPr/>
          </p:nvSpPr>
          <p:spPr>
            <a:xfrm>
              <a:off x="0" y="-66675"/>
              <a:ext cx="11280134" cy="698692"/>
            </a:xfrm>
            <a:prstGeom prst="rect">
              <a:avLst/>
            </a:prstGeom>
          </p:spPr>
          <p:txBody>
            <a:bodyPr lIns="0" tIns="0" rIns="0" bIns="0" rtlCol="0" anchor="t">
              <a:spAutoFit/>
            </a:bodyPr>
            <a:lstStyle/>
            <a:p>
              <a:pPr>
                <a:lnSpc>
                  <a:spcPts val="4479"/>
                </a:lnSpc>
                <a:spcBef>
                  <a:spcPct val="0"/>
                </a:spcBef>
              </a:pPr>
              <a:r>
                <a:rPr lang="en-US" sz="3199" spc="95">
                  <a:solidFill>
                    <a:srgbClr val="191919"/>
                  </a:solidFill>
                  <a:latin typeface="Bicubik"/>
                </a:rPr>
                <a:t>ETHAN DELAGE</a:t>
              </a:r>
            </a:p>
          </p:txBody>
        </p:sp>
        <p:sp>
          <p:nvSpPr>
            <p:cNvPr id="19" name="TextBox 19"/>
            <p:cNvSpPr txBox="1"/>
            <p:nvPr/>
          </p:nvSpPr>
          <p:spPr>
            <a:xfrm>
              <a:off x="0" y="760458"/>
              <a:ext cx="11280134" cy="653693"/>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ethandelage04@gmail.com</a:t>
              </a:r>
            </a:p>
          </p:txBody>
        </p:sp>
      </p:grpSp>
      <p:grpSp>
        <p:nvGrpSpPr>
          <p:cNvPr id="20" name="Group 20"/>
          <p:cNvGrpSpPr/>
          <p:nvPr/>
        </p:nvGrpSpPr>
        <p:grpSpPr>
          <a:xfrm>
            <a:off x="1655854" y="8244632"/>
            <a:ext cx="8460100" cy="1060613"/>
            <a:chOff x="0" y="0"/>
            <a:chExt cx="11280134" cy="1414151"/>
          </a:xfrm>
        </p:grpSpPr>
        <p:sp>
          <p:nvSpPr>
            <p:cNvPr id="21" name="TextBox 21"/>
            <p:cNvSpPr txBox="1"/>
            <p:nvPr/>
          </p:nvSpPr>
          <p:spPr>
            <a:xfrm>
              <a:off x="0" y="-66675"/>
              <a:ext cx="11280134" cy="698692"/>
            </a:xfrm>
            <a:prstGeom prst="rect">
              <a:avLst/>
            </a:prstGeom>
          </p:spPr>
          <p:txBody>
            <a:bodyPr lIns="0" tIns="0" rIns="0" bIns="0" rtlCol="0" anchor="t">
              <a:spAutoFit/>
            </a:bodyPr>
            <a:lstStyle/>
            <a:p>
              <a:pPr>
                <a:lnSpc>
                  <a:spcPts val="4479"/>
                </a:lnSpc>
                <a:spcBef>
                  <a:spcPct val="0"/>
                </a:spcBef>
              </a:pPr>
              <a:r>
                <a:rPr lang="en-US" sz="3199" spc="95">
                  <a:solidFill>
                    <a:srgbClr val="191919"/>
                  </a:solidFill>
                  <a:latin typeface="Bicubik"/>
                </a:rPr>
                <a:t>TOM DAMEROSE</a:t>
              </a:r>
            </a:p>
          </p:txBody>
        </p:sp>
        <p:sp>
          <p:nvSpPr>
            <p:cNvPr id="22" name="TextBox 22"/>
            <p:cNvSpPr txBox="1"/>
            <p:nvPr/>
          </p:nvSpPr>
          <p:spPr>
            <a:xfrm>
              <a:off x="0" y="760458"/>
              <a:ext cx="11280134" cy="653693"/>
            </a:xfrm>
            <a:prstGeom prst="rect">
              <a:avLst/>
            </a:prstGeom>
          </p:spPr>
          <p:txBody>
            <a:bodyPr lIns="0" tIns="0" rIns="0" bIns="0" rtlCol="0" anchor="t">
              <a:spAutoFit/>
            </a:bodyPr>
            <a:lstStyle/>
            <a:p>
              <a:pPr>
                <a:lnSpc>
                  <a:spcPts val="4197"/>
                </a:lnSpc>
                <a:spcBef>
                  <a:spcPct val="0"/>
                </a:spcBef>
              </a:pPr>
              <a:r>
                <a:rPr lang="en-US" sz="2998" spc="-89">
                  <a:solidFill>
                    <a:srgbClr val="191919"/>
                  </a:solidFill>
                  <a:latin typeface="Anonymous Pro"/>
                </a:rPr>
                <a:t>tomdamerose@gmail.com</a:t>
              </a:r>
            </a:p>
          </p:txBody>
        </p:sp>
      </p:grpSp>
      <p:sp>
        <p:nvSpPr>
          <p:cNvPr id="23" name="TextBox 23"/>
          <p:cNvSpPr txBox="1"/>
          <p:nvPr/>
        </p:nvSpPr>
        <p:spPr>
          <a:xfrm>
            <a:off x="12924134" y="8617939"/>
            <a:ext cx="3350029" cy="687306"/>
          </a:xfrm>
          <a:prstGeom prst="rect">
            <a:avLst/>
          </a:prstGeom>
        </p:spPr>
        <p:txBody>
          <a:bodyPr lIns="0" tIns="0" rIns="0" bIns="0" rtlCol="0" anchor="t">
            <a:spAutoFit/>
          </a:bodyPr>
          <a:lstStyle/>
          <a:p>
            <a:pPr algn="r">
              <a:lnSpc>
                <a:spcPts val="2640"/>
              </a:lnSpc>
            </a:pPr>
            <a:r>
              <a:rPr lang="en-US" sz="2400" spc="192">
                <a:solidFill>
                  <a:srgbClr val="191919"/>
                </a:solidFill>
                <a:latin typeface="Anonymous Pro"/>
              </a:rPr>
              <a:t>AQUA.BOT PRÉSENTATION</a:t>
            </a:r>
          </a:p>
        </p:txBody>
      </p:sp>
      <p:grpSp>
        <p:nvGrpSpPr>
          <p:cNvPr id="24" name="Group 24"/>
          <p:cNvGrpSpPr/>
          <p:nvPr/>
        </p:nvGrpSpPr>
        <p:grpSpPr>
          <a:xfrm>
            <a:off x="7233833" y="4744487"/>
            <a:ext cx="1186962" cy="1186962"/>
            <a:chOff x="0" y="0"/>
            <a:chExt cx="711399" cy="711399"/>
          </a:xfrm>
        </p:grpSpPr>
        <p:sp>
          <p:nvSpPr>
            <p:cNvPr id="25" name="Freeform 25"/>
            <p:cNvSpPr/>
            <p:nvPr/>
          </p:nvSpPr>
          <p:spPr>
            <a:xfrm>
              <a:off x="0" y="0"/>
              <a:ext cx="711399" cy="711399"/>
            </a:xfrm>
            <a:custGeom>
              <a:avLst/>
              <a:gdLst/>
              <a:ahLst/>
              <a:cxnLst/>
              <a:rect l="l" t="t" r="r" b="b"/>
              <a:pathLst>
                <a:path w="711399" h="711399">
                  <a:moveTo>
                    <a:pt x="355700" y="0"/>
                  </a:moveTo>
                  <a:cubicBezTo>
                    <a:pt x="159252" y="0"/>
                    <a:pt x="0" y="159252"/>
                    <a:pt x="0" y="355700"/>
                  </a:cubicBezTo>
                  <a:cubicBezTo>
                    <a:pt x="0" y="552147"/>
                    <a:pt x="159252" y="711399"/>
                    <a:pt x="355700" y="711399"/>
                  </a:cubicBezTo>
                  <a:cubicBezTo>
                    <a:pt x="552147" y="711399"/>
                    <a:pt x="711399" y="552147"/>
                    <a:pt x="711399" y="355700"/>
                  </a:cubicBezTo>
                  <a:cubicBezTo>
                    <a:pt x="711399" y="159252"/>
                    <a:pt x="552147" y="0"/>
                    <a:pt x="355700" y="0"/>
                  </a:cubicBezTo>
                  <a:close/>
                </a:path>
              </a:pathLst>
            </a:custGeom>
            <a:blipFill>
              <a:blip r:embed="rId8"/>
              <a:stretch>
                <a:fillRect t="-4945" b="-4945"/>
              </a:stretch>
            </a:blipFill>
          </p:spPr>
          <p:txBody>
            <a:bodyPr/>
            <a:lstStyle/>
            <a:p>
              <a:endParaRPr lang="fr-FR"/>
            </a:p>
          </p:txBody>
        </p:sp>
      </p:grpSp>
      <p:grpSp>
        <p:nvGrpSpPr>
          <p:cNvPr id="26" name="Group 26"/>
          <p:cNvGrpSpPr/>
          <p:nvPr/>
        </p:nvGrpSpPr>
        <p:grpSpPr>
          <a:xfrm>
            <a:off x="7233833" y="6462347"/>
            <a:ext cx="1186962" cy="1186962"/>
            <a:chOff x="0" y="0"/>
            <a:chExt cx="711499" cy="711499"/>
          </a:xfrm>
        </p:grpSpPr>
        <p:sp>
          <p:nvSpPr>
            <p:cNvPr id="27" name="Freeform 27"/>
            <p:cNvSpPr/>
            <p:nvPr/>
          </p:nvSpPr>
          <p:spPr>
            <a:xfrm>
              <a:off x="0" y="0"/>
              <a:ext cx="711499" cy="711499"/>
            </a:xfrm>
            <a:custGeom>
              <a:avLst/>
              <a:gdLst/>
              <a:ahLst/>
              <a:cxnLst/>
              <a:rect l="l" t="t" r="r" b="b"/>
              <a:pathLst>
                <a:path w="711499" h="711499">
                  <a:moveTo>
                    <a:pt x="355750" y="0"/>
                  </a:moveTo>
                  <a:cubicBezTo>
                    <a:pt x="159275" y="0"/>
                    <a:pt x="0" y="159275"/>
                    <a:pt x="0" y="355750"/>
                  </a:cubicBezTo>
                  <a:cubicBezTo>
                    <a:pt x="0" y="552225"/>
                    <a:pt x="159275" y="711499"/>
                    <a:pt x="355750" y="711499"/>
                  </a:cubicBezTo>
                  <a:cubicBezTo>
                    <a:pt x="552225" y="711499"/>
                    <a:pt x="711499" y="552225"/>
                    <a:pt x="711499" y="355750"/>
                  </a:cubicBezTo>
                  <a:cubicBezTo>
                    <a:pt x="711499" y="159275"/>
                    <a:pt x="552225" y="0"/>
                    <a:pt x="355750" y="0"/>
                  </a:cubicBezTo>
                  <a:close/>
                </a:path>
              </a:pathLst>
            </a:custGeom>
            <a:blipFill>
              <a:blip r:embed="rId9"/>
              <a:stretch>
                <a:fillRect t="-4945" b="-4945"/>
              </a:stretch>
            </a:blipFill>
          </p:spPr>
          <p:txBody>
            <a:bodyPr/>
            <a:lstStyle/>
            <a:p>
              <a:endParaRPr lang="fr-FR"/>
            </a:p>
          </p:txBody>
        </p:sp>
      </p:grpSp>
      <p:grpSp>
        <p:nvGrpSpPr>
          <p:cNvPr id="28" name="Group 28"/>
          <p:cNvGrpSpPr/>
          <p:nvPr/>
        </p:nvGrpSpPr>
        <p:grpSpPr>
          <a:xfrm>
            <a:off x="7233833" y="8182709"/>
            <a:ext cx="1186962" cy="1186962"/>
            <a:chOff x="0" y="0"/>
            <a:chExt cx="710419" cy="710419"/>
          </a:xfrm>
        </p:grpSpPr>
        <p:sp>
          <p:nvSpPr>
            <p:cNvPr id="29" name="Freeform 29"/>
            <p:cNvSpPr/>
            <p:nvPr/>
          </p:nvSpPr>
          <p:spPr>
            <a:xfrm>
              <a:off x="0" y="0"/>
              <a:ext cx="710419" cy="710419"/>
            </a:xfrm>
            <a:custGeom>
              <a:avLst/>
              <a:gdLst/>
              <a:ahLst/>
              <a:cxnLst/>
              <a:rect l="l" t="t" r="r" b="b"/>
              <a:pathLst>
                <a:path w="710419" h="710419">
                  <a:moveTo>
                    <a:pt x="355210" y="0"/>
                  </a:moveTo>
                  <a:cubicBezTo>
                    <a:pt x="159033" y="0"/>
                    <a:pt x="0" y="159033"/>
                    <a:pt x="0" y="355210"/>
                  </a:cubicBezTo>
                  <a:cubicBezTo>
                    <a:pt x="0" y="551387"/>
                    <a:pt x="159033" y="710419"/>
                    <a:pt x="355210" y="710419"/>
                  </a:cubicBezTo>
                  <a:cubicBezTo>
                    <a:pt x="551387" y="710419"/>
                    <a:pt x="710419" y="551387"/>
                    <a:pt x="710419" y="355210"/>
                  </a:cubicBezTo>
                  <a:cubicBezTo>
                    <a:pt x="710419" y="159033"/>
                    <a:pt x="551387" y="0"/>
                    <a:pt x="355210" y="0"/>
                  </a:cubicBezTo>
                  <a:close/>
                </a:path>
              </a:pathLst>
            </a:custGeom>
            <a:blipFill>
              <a:blip r:embed="rId10"/>
              <a:stretch>
                <a:fillRect t="-4945" b="-4945"/>
              </a:stretch>
            </a:blipFill>
          </p:spPr>
          <p:txBody>
            <a:bodyPr/>
            <a:lstStyle/>
            <a:p>
              <a:endParaRPr lang="fr-F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4412" y="1052552"/>
            <a:ext cx="28575" cy="3009900"/>
          </a:xfrm>
          <a:prstGeom prst="rect">
            <a:avLst/>
          </a:prstGeom>
          <a:solidFill>
            <a:srgbClr val="191919"/>
          </a:solidFill>
        </p:spPr>
        <p:txBody>
          <a:bodyPr/>
          <a:lstStyle/>
          <a:p>
            <a:endParaRPr lang="fr-FR"/>
          </a:p>
        </p:txBody>
      </p:sp>
      <p:sp>
        <p:nvSpPr>
          <p:cNvPr id="3" name="AutoShape 3"/>
          <p:cNvSpPr/>
          <p:nvPr/>
        </p:nvSpPr>
        <p:spPr>
          <a:xfrm>
            <a:off x="1014412" y="6151189"/>
            <a:ext cx="28575" cy="3009900"/>
          </a:xfrm>
          <a:prstGeom prst="rect">
            <a:avLst/>
          </a:prstGeom>
          <a:solidFill>
            <a:srgbClr val="191919"/>
          </a:solidFill>
        </p:spPr>
        <p:txBody>
          <a:bodyPr/>
          <a:lstStyle/>
          <a:p>
            <a:endParaRPr lang="fr-FR"/>
          </a:p>
        </p:txBody>
      </p:sp>
      <p:sp>
        <p:nvSpPr>
          <p:cNvPr id="4" name="Freeform 4"/>
          <p:cNvSpPr/>
          <p:nvPr/>
        </p:nvSpPr>
        <p:spPr>
          <a:xfrm>
            <a:off x="17053675" y="8750361"/>
            <a:ext cx="205625" cy="410728"/>
          </a:xfrm>
          <a:custGeom>
            <a:avLst/>
            <a:gdLst/>
            <a:ahLst/>
            <a:cxnLst/>
            <a:rect l="l" t="t" r="r" b="b"/>
            <a:pathLst>
              <a:path w="205625" h="410728">
                <a:moveTo>
                  <a:pt x="0" y="0"/>
                </a:moveTo>
                <a:lnTo>
                  <a:pt x="205625" y="0"/>
                </a:lnTo>
                <a:lnTo>
                  <a:pt x="205625" y="410728"/>
                </a:lnTo>
                <a:lnTo>
                  <a:pt x="0" y="410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5" name="Group 5"/>
          <p:cNvGrpSpPr/>
          <p:nvPr/>
        </p:nvGrpSpPr>
        <p:grpSpPr>
          <a:xfrm>
            <a:off x="1768697" y="686378"/>
            <a:ext cx="8966636" cy="1137227"/>
            <a:chOff x="0" y="0"/>
            <a:chExt cx="11955514" cy="1516302"/>
          </a:xfrm>
        </p:grpSpPr>
        <p:sp>
          <p:nvSpPr>
            <p:cNvPr id="6" name="AutoShape 6"/>
            <p:cNvSpPr/>
            <p:nvPr/>
          </p:nvSpPr>
          <p:spPr>
            <a:xfrm>
              <a:off x="0" y="1345954"/>
              <a:ext cx="4941138" cy="170349"/>
            </a:xfrm>
            <a:prstGeom prst="rect">
              <a:avLst/>
            </a:prstGeom>
            <a:solidFill>
              <a:srgbClr val="191919"/>
            </a:solidFill>
          </p:spPr>
          <p:txBody>
            <a:bodyPr/>
            <a:lstStyle/>
            <a:p>
              <a:endParaRPr lang="fr-FR"/>
            </a:p>
          </p:txBody>
        </p:sp>
        <p:sp>
          <p:nvSpPr>
            <p:cNvPr id="7" name="TextBox 7"/>
            <p:cNvSpPr txBox="1"/>
            <p:nvPr/>
          </p:nvSpPr>
          <p:spPr>
            <a:xfrm>
              <a:off x="0" y="57150"/>
              <a:ext cx="11955514" cy="954617"/>
            </a:xfrm>
            <a:prstGeom prst="rect">
              <a:avLst/>
            </a:prstGeom>
          </p:spPr>
          <p:txBody>
            <a:bodyPr lIns="0" tIns="0" rIns="0" bIns="0" rtlCol="0" anchor="t">
              <a:spAutoFit/>
            </a:bodyPr>
            <a:lstStyle/>
            <a:p>
              <a:pPr>
                <a:lnSpc>
                  <a:spcPts val="5200"/>
                </a:lnSpc>
              </a:pPr>
              <a:r>
                <a:rPr lang="en-US" sz="5000">
                  <a:solidFill>
                    <a:srgbClr val="191919"/>
                  </a:solidFill>
                  <a:latin typeface="Bicubik"/>
                </a:rPr>
                <a:t>ANNEXES</a:t>
              </a:r>
            </a:p>
          </p:txBody>
        </p:sp>
      </p:grpSp>
      <p:sp>
        <p:nvSpPr>
          <p:cNvPr id="8" name="TextBox 8"/>
          <p:cNvSpPr txBox="1"/>
          <p:nvPr/>
        </p:nvSpPr>
        <p:spPr>
          <a:xfrm>
            <a:off x="649499" y="4825967"/>
            <a:ext cx="758402" cy="504557"/>
          </a:xfrm>
          <a:prstGeom prst="rect">
            <a:avLst/>
          </a:prstGeom>
        </p:spPr>
        <p:txBody>
          <a:bodyPr lIns="0" tIns="0" rIns="0" bIns="0" rtlCol="0" anchor="t">
            <a:spAutoFit/>
          </a:bodyPr>
          <a:lstStyle/>
          <a:p>
            <a:pPr algn="ctr">
              <a:lnSpc>
                <a:spcPts val="4197"/>
              </a:lnSpc>
              <a:spcBef>
                <a:spcPct val="0"/>
              </a:spcBef>
            </a:pPr>
            <a:r>
              <a:rPr lang="en-US" sz="2998">
                <a:solidFill>
                  <a:srgbClr val="191919"/>
                </a:solidFill>
                <a:latin typeface="Anonymous Pro Bold"/>
              </a:rPr>
              <a:t>09</a:t>
            </a:r>
          </a:p>
        </p:txBody>
      </p:sp>
      <p:sp>
        <p:nvSpPr>
          <p:cNvPr id="9" name="TextBox 9"/>
          <p:cNvSpPr txBox="1"/>
          <p:nvPr/>
        </p:nvSpPr>
        <p:spPr>
          <a:xfrm rot="5400000">
            <a:off x="13568895" y="4379302"/>
            <a:ext cx="7007629" cy="354131"/>
          </a:xfrm>
          <a:prstGeom prst="rect">
            <a:avLst/>
          </a:prstGeom>
        </p:spPr>
        <p:txBody>
          <a:bodyPr lIns="0" tIns="0" rIns="0" bIns="0" rtlCol="0" anchor="t">
            <a:spAutoFit/>
          </a:bodyPr>
          <a:lstStyle/>
          <a:p>
            <a:pPr>
              <a:lnSpc>
                <a:spcPts val="2640"/>
              </a:lnSpc>
            </a:pPr>
            <a:r>
              <a:rPr lang="en-US" sz="2400" spc="192">
                <a:solidFill>
                  <a:srgbClr val="191919"/>
                </a:solidFill>
                <a:latin typeface="Anonymous Pro"/>
              </a:rPr>
              <a:t>AQUA.BOT PRÉSENTATION</a:t>
            </a:r>
          </a:p>
        </p:txBody>
      </p:sp>
      <p:grpSp>
        <p:nvGrpSpPr>
          <p:cNvPr id="10" name="Group 10"/>
          <p:cNvGrpSpPr/>
          <p:nvPr/>
        </p:nvGrpSpPr>
        <p:grpSpPr>
          <a:xfrm>
            <a:off x="1866021" y="2520462"/>
            <a:ext cx="6535029" cy="6166772"/>
            <a:chOff x="0" y="0"/>
            <a:chExt cx="8713371" cy="8222363"/>
          </a:xfrm>
        </p:grpSpPr>
        <p:sp>
          <p:nvSpPr>
            <p:cNvPr id="11" name="Freeform 11"/>
            <p:cNvSpPr/>
            <p:nvPr/>
          </p:nvSpPr>
          <p:spPr>
            <a:xfrm>
              <a:off x="0" y="0"/>
              <a:ext cx="8713371" cy="7493499"/>
            </a:xfrm>
            <a:custGeom>
              <a:avLst/>
              <a:gdLst/>
              <a:ahLst/>
              <a:cxnLst/>
              <a:rect l="l" t="t" r="r" b="b"/>
              <a:pathLst>
                <a:path w="8713371" h="7493499">
                  <a:moveTo>
                    <a:pt x="0" y="0"/>
                  </a:moveTo>
                  <a:lnTo>
                    <a:pt x="8713371" y="0"/>
                  </a:lnTo>
                  <a:lnTo>
                    <a:pt x="8713371" y="7493499"/>
                  </a:lnTo>
                  <a:lnTo>
                    <a:pt x="0" y="7493499"/>
                  </a:lnTo>
                  <a:lnTo>
                    <a:pt x="0" y="0"/>
                  </a:lnTo>
                  <a:close/>
                </a:path>
              </a:pathLst>
            </a:custGeom>
            <a:blipFill>
              <a:blip r:embed="rId4"/>
              <a:stretch>
                <a:fillRect/>
              </a:stretch>
            </a:blipFill>
          </p:spPr>
          <p:txBody>
            <a:bodyPr/>
            <a:lstStyle/>
            <a:p>
              <a:endParaRPr lang="fr-FR"/>
            </a:p>
          </p:txBody>
        </p:sp>
        <p:sp>
          <p:nvSpPr>
            <p:cNvPr id="12" name="TextBox 12"/>
            <p:cNvSpPr txBox="1"/>
            <p:nvPr/>
          </p:nvSpPr>
          <p:spPr>
            <a:xfrm>
              <a:off x="0" y="7728544"/>
              <a:ext cx="8713371" cy="493818"/>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Génération des chemins possibles</a:t>
              </a:r>
            </a:p>
          </p:txBody>
        </p:sp>
      </p:grpSp>
      <p:grpSp>
        <p:nvGrpSpPr>
          <p:cNvPr id="13" name="Group 13"/>
          <p:cNvGrpSpPr/>
          <p:nvPr/>
        </p:nvGrpSpPr>
        <p:grpSpPr>
          <a:xfrm>
            <a:off x="9379249" y="2520462"/>
            <a:ext cx="6538196" cy="6166772"/>
            <a:chOff x="0" y="0"/>
            <a:chExt cx="8717595" cy="8222363"/>
          </a:xfrm>
        </p:grpSpPr>
        <p:sp>
          <p:nvSpPr>
            <p:cNvPr id="14" name="Freeform 14"/>
            <p:cNvSpPr/>
            <p:nvPr/>
          </p:nvSpPr>
          <p:spPr>
            <a:xfrm>
              <a:off x="0" y="0"/>
              <a:ext cx="8717595" cy="7493499"/>
            </a:xfrm>
            <a:custGeom>
              <a:avLst/>
              <a:gdLst/>
              <a:ahLst/>
              <a:cxnLst/>
              <a:rect l="l" t="t" r="r" b="b"/>
              <a:pathLst>
                <a:path w="8717595" h="7493499">
                  <a:moveTo>
                    <a:pt x="0" y="0"/>
                  </a:moveTo>
                  <a:lnTo>
                    <a:pt x="8717595" y="0"/>
                  </a:lnTo>
                  <a:lnTo>
                    <a:pt x="8717595" y="7493499"/>
                  </a:lnTo>
                  <a:lnTo>
                    <a:pt x="0" y="7493499"/>
                  </a:lnTo>
                  <a:lnTo>
                    <a:pt x="0" y="0"/>
                  </a:lnTo>
                  <a:close/>
                </a:path>
              </a:pathLst>
            </a:custGeom>
            <a:blipFill>
              <a:blip r:embed="rId5"/>
              <a:stretch>
                <a:fillRect/>
              </a:stretch>
            </a:blipFill>
          </p:spPr>
          <p:txBody>
            <a:bodyPr/>
            <a:lstStyle/>
            <a:p>
              <a:endParaRPr lang="fr-FR"/>
            </a:p>
          </p:txBody>
        </p:sp>
        <p:sp>
          <p:nvSpPr>
            <p:cNvPr id="15" name="TextBox 15"/>
            <p:cNvSpPr txBox="1"/>
            <p:nvPr/>
          </p:nvSpPr>
          <p:spPr>
            <a:xfrm>
              <a:off x="0" y="7728544"/>
              <a:ext cx="8717595" cy="493818"/>
            </a:xfrm>
            <a:prstGeom prst="rect">
              <a:avLst/>
            </a:prstGeom>
          </p:spPr>
          <p:txBody>
            <a:bodyPr lIns="0" tIns="0" rIns="0" bIns="0" rtlCol="0" anchor="t">
              <a:spAutoFit/>
            </a:bodyPr>
            <a:lstStyle/>
            <a:p>
              <a:pPr>
                <a:lnSpc>
                  <a:spcPts val="3079"/>
                </a:lnSpc>
                <a:spcBef>
                  <a:spcPct val="0"/>
                </a:spcBef>
              </a:pPr>
              <a:r>
                <a:rPr lang="en-US" sz="2199" spc="-65">
                  <a:solidFill>
                    <a:srgbClr val="191919"/>
                  </a:solidFill>
                  <a:latin typeface="Anonymous Pro Italics"/>
                </a:rPr>
                <a:t>Calcul du chemin le plus rapide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655</Words>
  <Application>Microsoft Macintosh PowerPoint</Application>
  <PresentationFormat>Personnalisé</PresentationFormat>
  <Paragraphs>149</Paragraphs>
  <Slides>11</Slides>
  <Notes>8</Notes>
  <HiddenSlides>0</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vt:i4>
      </vt:variant>
    </vt:vector>
  </HeadingPairs>
  <TitlesOfParts>
    <vt:vector size="19" baseType="lpstr">
      <vt:lpstr>Anonymous Pro</vt:lpstr>
      <vt:lpstr>Bicubik Bold</vt:lpstr>
      <vt:lpstr>Calibri</vt:lpstr>
      <vt:lpstr>Anonymous Pro Bold</vt:lpstr>
      <vt:lpstr>Anonymous Pro Italics</vt:lpstr>
      <vt:lpstr>Bicubik</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Architecture Presentation</dc:title>
  <cp:lastModifiedBy>Ethan Delage</cp:lastModifiedBy>
  <cp:revision>2</cp:revision>
  <dcterms:created xsi:type="dcterms:W3CDTF">2006-08-16T00:00:00Z</dcterms:created>
  <dcterms:modified xsi:type="dcterms:W3CDTF">2023-12-14T09:22:16Z</dcterms:modified>
  <dc:identifier>DAF2mQHj_3k</dc:identifier>
</cp:coreProperties>
</file>